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4"/>
  </p:notesMasterIdLst>
  <p:sldIdLst>
    <p:sldId id="372" r:id="rId2"/>
    <p:sldId id="519" r:id="rId3"/>
    <p:sldId id="466" r:id="rId4"/>
    <p:sldId id="260" r:id="rId5"/>
    <p:sldId id="472" r:id="rId6"/>
    <p:sldId id="473" r:id="rId7"/>
    <p:sldId id="474" r:id="rId8"/>
    <p:sldId id="475" r:id="rId9"/>
    <p:sldId id="265" r:id="rId10"/>
    <p:sldId id="467" r:id="rId11"/>
    <p:sldId id="478" r:id="rId12"/>
    <p:sldId id="479" r:id="rId13"/>
    <p:sldId id="480" r:id="rId14"/>
    <p:sldId id="481" r:id="rId15"/>
    <p:sldId id="482" r:id="rId16"/>
    <p:sldId id="483" r:id="rId17"/>
    <p:sldId id="484" r:id="rId18"/>
    <p:sldId id="485" r:id="rId19"/>
    <p:sldId id="486" r:id="rId20"/>
    <p:sldId id="488" r:id="rId21"/>
    <p:sldId id="521" r:id="rId22"/>
    <p:sldId id="522" r:id="rId23"/>
    <p:sldId id="523" r:id="rId24"/>
    <p:sldId id="490" r:id="rId25"/>
    <p:sldId id="539" r:id="rId26"/>
    <p:sldId id="524" r:id="rId27"/>
    <p:sldId id="525" r:id="rId28"/>
    <p:sldId id="492" r:id="rId29"/>
    <p:sldId id="526" r:id="rId30"/>
    <p:sldId id="495" r:id="rId31"/>
    <p:sldId id="527" r:id="rId32"/>
    <p:sldId id="540" r:id="rId33"/>
    <p:sldId id="469" r:id="rId34"/>
    <p:sldId id="528" r:id="rId35"/>
    <p:sldId id="529" r:id="rId36"/>
    <p:sldId id="530" r:id="rId37"/>
    <p:sldId id="470" r:id="rId38"/>
    <p:sldId id="531" r:id="rId39"/>
    <p:sldId id="532" r:id="rId40"/>
    <p:sldId id="533" r:id="rId41"/>
    <p:sldId id="497" r:id="rId42"/>
    <p:sldId id="511" r:id="rId43"/>
    <p:sldId id="498" r:id="rId44"/>
    <p:sldId id="535" r:id="rId45"/>
    <p:sldId id="510" r:id="rId46"/>
    <p:sldId id="536" r:id="rId47"/>
    <p:sldId id="515" r:id="rId48"/>
    <p:sldId id="513" r:id="rId49"/>
    <p:sldId id="514" r:id="rId50"/>
    <p:sldId id="537" r:id="rId51"/>
    <p:sldId id="516" r:id="rId52"/>
    <p:sldId id="53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A52"/>
    <a:srgbClr val="00B9FF"/>
    <a:srgbClr val="E9EDF0"/>
    <a:srgbClr val="6795B4"/>
    <a:srgbClr val="F8FAFC"/>
    <a:srgbClr val="CED9E1"/>
    <a:srgbClr val="000000"/>
    <a:srgbClr val="9EBACC"/>
    <a:srgbClr val="DBE9F3"/>
    <a:srgbClr val="669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CE736-5D32-1349-AFF4-4053DE992A47}" v="438" dt="2021-06-08T20:42:27.4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57" autoAdjust="0"/>
    <p:restoredTop sz="76149"/>
  </p:normalViewPr>
  <p:slideViewPr>
    <p:cSldViewPr snapToGrid="0">
      <p:cViewPr varScale="1">
        <p:scale>
          <a:sx n="81" d="100"/>
          <a:sy n="81" d="100"/>
        </p:scale>
        <p:origin x="19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sz="1800" b="0" i="0" u="none" strike="noStrike">
                <a:solidFill>
                  <a:srgbClr val="FFFFFF"/>
                </a:solidFill>
                <a:latin typeface="Helvetica"/>
              </a:defRPr>
            </a:pPr>
            <a:r>
              <a:rPr lang="en-US" sz="1600" b="0" i="0" u="none" strike="noStrike" dirty="0">
                <a:solidFill>
                  <a:srgbClr val="FFFFFF"/>
                </a:solidFill>
                <a:latin typeface="Barlow" pitchFamily="2" charset="77"/>
              </a:rPr>
              <a:t>% of British homes without these “essentials,” circa 1971</a:t>
            </a:r>
          </a:p>
        </c:rich>
      </c:tx>
      <c:layout>
        <c:manualLayout>
          <c:xMode val="edge"/>
          <c:yMode val="edge"/>
          <c:x val="0.13569396015103619"/>
          <c:y val="2.2448261287155904E-2"/>
          <c:w val="0.86430600000000002"/>
          <c:h val="0.185198"/>
        </c:manualLayout>
      </c:layout>
      <c:overlay val="1"/>
      <c:spPr>
        <a:noFill/>
        <a:effectLst/>
      </c:spPr>
    </c:title>
    <c:autoTitleDeleted val="0"/>
    <c:plotArea>
      <c:layout>
        <c:manualLayout>
          <c:layoutTarget val="inner"/>
          <c:xMode val="edge"/>
          <c:yMode val="edge"/>
          <c:x val="0.29131200000000002"/>
          <c:y val="0.185198"/>
          <c:w val="0.67322499999999996"/>
          <c:h val="0.71250899999999995"/>
        </c:manualLayout>
      </c:layout>
      <c:barChart>
        <c:barDir val="bar"/>
        <c:grouping val="clustered"/>
        <c:varyColors val="0"/>
        <c:ser>
          <c:idx val="0"/>
          <c:order val="0"/>
          <c:tx>
            <c:strRef>
              <c:f>Sheet1!$A$2</c:f>
              <c:strCache>
                <c:ptCount val="1"/>
                <c:pt idx="0">
                  <c:v>% of Homes</c:v>
                </c:pt>
              </c:strCache>
            </c:strRef>
          </c:tx>
          <c:spPr>
            <a:solidFill>
              <a:srgbClr val="3278AD"/>
            </a:solidFill>
            <a:ln w="6350" cap="flat">
              <a:solidFill>
                <a:srgbClr val="FFFFFF"/>
              </a:solidFill>
              <a:prstDash val="solid"/>
              <a:miter lim="800000"/>
            </a:ln>
            <a:effectLst/>
          </c:spPr>
          <c:invertIfNegative val="0"/>
          <c:cat>
            <c:strRef>
              <c:f>Sheet1!$B$1:$E$1</c:f>
              <c:strCache>
                <c:ptCount val="4"/>
                <c:pt idx="0">
                  <c:v>TV</c:v>
                </c:pt>
                <c:pt idx="1">
                  <c:v>Telephone</c:v>
                </c:pt>
                <c:pt idx="2">
                  <c:v>Fridge</c:v>
                </c:pt>
                <c:pt idx="3">
                  <c:v>Indoor Bathroom</c:v>
                </c:pt>
              </c:strCache>
            </c:strRef>
          </c:cat>
          <c:val>
            <c:numRef>
              <c:f>Sheet1!$B$2:$E$2</c:f>
              <c:numCache>
                <c:formatCode>General</c:formatCode>
                <c:ptCount val="4"/>
                <c:pt idx="0">
                  <c:v>0.09</c:v>
                </c:pt>
                <c:pt idx="1">
                  <c:v>0.62</c:v>
                </c:pt>
                <c:pt idx="2">
                  <c:v>0.31</c:v>
                </c:pt>
                <c:pt idx="3">
                  <c:v>0.1</c:v>
                </c:pt>
              </c:numCache>
            </c:numRef>
          </c:val>
          <c:extLst>
            <c:ext xmlns:c16="http://schemas.microsoft.com/office/drawing/2014/chart" uri="{C3380CC4-5D6E-409C-BE32-E72D297353CC}">
              <c16:uniqueId val="{00000000-2649-1D41-A153-8D300CAD44A3}"/>
            </c:ext>
          </c:extLst>
        </c:ser>
        <c:dLbls>
          <c:showLegendKey val="0"/>
          <c:showVal val="0"/>
          <c:showCatName val="0"/>
          <c:showSerName val="0"/>
          <c:showPercent val="0"/>
          <c:showBubbleSize val="0"/>
        </c:dLbls>
        <c:gapWidth val="150"/>
        <c:axId val="2094734552"/>
        <c:axId val="2094734553"/>
      </c:barChart>
      <c:catAx>
        <c:axId val="2094734552"/>
        <c:scaling>
          <c:orientation val="maxMin"/>
        </c:scaling>
        <c:delete val="0"/>
        <c:axPos val="l"/>
        <c:numFmt formatCode="General" sourceLinked="0"/>
        <c:majorTickMark val="out"/>
        <c:minorTickMark val="none"/>
        <c:tickLblPos val="nextTo"/>
        <c:spPr>
          <a:ln w="12700" cap="flat">
            <a:solidFill>
              <a:srgbClr val="888888"/>
            </a:solidFill>
            <a:prstDash val="solid"/>
            <a:miter lim="800000"/>
          </a:ln>
        </c:spPr>
        <c:txPr>
          <a:bodyPr rot="0"/>
          <a:lstStyle/>
          <a:p>
            <a:pPr>
              <a:defRPr sz="1800" b="0" i="0" u="none" strike="noStrike">
                <a:solidFill>
                  <a:srgbClr val="FFFFFF"/>
                </a:solidFill>
                <a:effectLst>
                  <a:outerShdw blurRad="635000" dist="152400" dir="18900000" algn="tl">
                    <a:srgbClr val="000000">
                      <a:alpha val="75000"/>
                    </a:srgbClr>
                  </a:outerShdw>
                </a:effectLst>
                <a:latin typeface="Barlow" pitchFamily="2" charset="77"/>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888888"/>
              </a:solidFill>
              <a:prstDash val="solid"/>
              <a:miter lim="800000"/>
            </a:ln>
          </c:spPr>
        </c:majorGridlines>
        <c:numFmt formatCode="#,##0%_);\(#,##0%\)" sourceLinked="0"/>
        <c:majorTickMark val="out"/>
        <c:minorTickMark val="none"/>
        <c:tickLblPos val="high"/>
        <c:spPr>
          <a:ln w="12700" cap="flat">
            <a:solidFill>
              <a:srgbClr val="888888"/>
            </a:solidFill>
            <a:prstDash val="solid"/>
            <a:miter lim="800000"/>
          </a:ln>
        </c:spPr>
        <c:txPr>
          <a:bodyPr rot="0"/>
          <a:lstStyle/>
          <a:p>
            <a:pPr>
              <a:defRPr sz="1800" b="0" i="0" u="none" strike="noStrike">
                <a:solidFill>
                  <a:srgbClr val="FFFFFF"/>
                </a:solidFill>
                <a:latin typeface="Barlow" pitchFamily="2" charset="77"/>
              </a:defRPr>
            </a:pPr>
            <a:endParaRPr lang="en-US"/>
          </a:p>
        </c:txPr>
        <c:crossAx val="2094734552"/>
        <c:crosses val="autoZero"/>
        <c:crossBetween val="between"/>
        <c:majorUnit val="0.17499999999999999"/>
        <c:minorUnit val="8.7499999999999994E-2"/>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sz="1800" b="0" i="0" u="none" strike="noStrike">
                <a:solidFill>
                  <a:srgbClr val="FFFFFF"/>
                </a:solidFill>
                <a:latin typeface="Barlow" pitchFamily="2" charset="77"/>
              </a:defRPr>
            </a:pPr>
            <a:r>
              <a:rPr lang="en-US" sz="1800" b="0" i="0" u="none" strike="noStrike">
                <a:solidFill>
                  <a:srgbClr val="FFFFFF"/>
                </a:solidFill>
                <a:latin typeface="Barlow" pitchFamily="2" charset="77"/>
              </a:rPr>
              <a:t>% of US Households with a PC</a:t>
            </a:r>
          </a:p>
        </c:rich>
      </c:tx>
      <c:layout>
        <c:manualLayout>
          <c:xMode val="edge"/>
          <c:yMode val="edge"/>
          <c:x val="0.23815600000000001"/>
          <c:y val="0"/>
          <c:w val="0.52368700000000001"/>
          <c:h val="0.14423"/>
        </c:manualLayout>
      </c:layout>
      <c:overlay val="1"/>
      <c:spPr>
        <a:noFill/>
        <a:effectLst/>
      </c:spPr>
    </c:title>
    <c:autoTitleDeleted val="0"/>
    <c:plotArea>
      <c:layout>
        <c:manualLayout>
          <c:layoutTarget val="inner"/>
          <c:xMode val="edge"/>
          <c:yMode val="edge"/>
          <c:x val="0.12143900000000001"/>
          <c:y val="0.14423"/>
          <c:w val="0.87356100000000003"/>
          <c:h val="0.73280800000000001"/>
        </c:manualLayout>
      </c:layout>
      <c:barChart>
        <c:barDir val="col"/>
        <c:grouping val="clustered"/>
        <c:varyColors val="0"/>
        <c:ser>
          <c:idx val="0"/>
          <c:order val="0"/>
          <c:tx>
            <c:strRef>
              <c:f>Sheet1!$A$2</c:f>
              <c:strCache>
                <c:ptCount val="1"/>
                <c:pt idx="0">
                  <c:v>Region 1</c:v>
                </c:pt>
              </c:strCache>
            </c:strRef>
          </c:tx>
          <c:spPr>
            <a:solidFill>
              <a:srgbClr val="3278AD"/>
            </a:solidFill>
            <a:ln w="6350" cap="flat">
              <a:solidFill>
                <a:srgbClr val="FFFFFF"/>
              </a:solidFill>
              <a:prstDash val="solid"/>
              <a:miter lim="800000"/>
            </a:ln>
            <a:effectLst/>
          </c:spPr>
          <c:invertIfNegative val="0"/>
          <c:cat>
            <c:strRef>
              <c:f>Sheet1!$B$1:$I$1</c:f>
              <c:strCache>
                <c:ptCount val="8"/>
                <c:pt idx="0">
                  <c:v>1984</c:v>
                </c:pt>
                <c:pt idx="1">
                  <c:v>1989</c:v>
                </c:pt>
                <c:pt idx="2">
                  <c:v>1993</c:v>
                </c:pt>
                <c:pt idx="3">
                  <c:v>1997</c:v>
                </c:pt>
                <c:pt idx="4">
                  <c:v>2000</c:v>
                </c:pt>
                <c:pt idx="5">
                  <c:v>2001</c:v>
                </c:pt>
                <c:pt idx="6">
                  <c:v>2003</c:v>
                </c:pt>
                <c:pt idx="7">
                  <c:v>2010</c:v>
                </c:pt>
              </c:strCache>
            </c:strRef>
          </c:cat>
          <c:val>
            <c:numRef>
              <c:f>Sheet1!$B$2:$I$2</c:f>
              <c:numCache>
                <c:formatCode>General</c:formatCode>
                <c:ptCount val="8"/>
                <c:pt idx="0">
                  <c:v>8.2000000000000003E-2</c:v>
                </c:pt>
                <c:pt idx="1">
                  <c:v>0.15</c:v>
                </c:pt>
                <c:pt idx="2">
                  <c:v>0.22900000000000001</c:v>
                </c:pt>
                <c:pt idx="3">
                  <c:v>0.36599999999999999</c:v>
                </c:pt>
                <c:pt idx="4">
                  <c:v>0.51</c:v>
                </c:pt>
                <c:pt idx="5">
                  <c:v>0.56299999999999994</c:v>
                </c:pt>
                <c:pt idx="6">
                  <c:v>0.61799999999999999</c:v>
                </c:pt>
                <c:pt idx="7">
                  <c:v>0.77</c:v>
                </c:pt>
              </c:numCache>
            </c:numRef>
          </c:val>
          <c:extLst>
            <c:ext xmlns:c16="http://schemas.microsoft.com/office/drawing/2014/chart" uri="{C3380CC4-5D6E-409C-BE32-E72D297353CC}">
              <c16:uniqueId val="{00000000-C101-434A-BA9D-82984AB3CA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888888"/>
            </a:solidFill>
            <a:prstDash val="solid"/>
            <a:miter lim="800000"/>
          </a:ln>
        </c:spPr>
        <c:txPr>
          <a:bodyPr rot="0"/>
          <a:lstStyle/>
          <a:p>
            <a:pPr>
              <a:defRPr sz="1800" b="0" i="0" u="none" strike="noStrike">
                <a:solidFill>
                  <a:srgbClr val="FFFFFF"/>
                </a:solidFill>
                <a:latin typeface="Barlow" pitchFamily="2" charset="77"/>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88888"/>
              </a:solidFill>
              <a:prstDash val="solid"/>
              <a:miter lim="800000"/>
            </a:ln>
          </c:spPr>
        </c:majorGridlines>
        <c:numFmt formatCode="#,##0%" sourceLinked="0"/>
        <c:majorTickMark val="out"/>
        <c:minorTickMark val="none"/>
        <c:tickLblPos val="nextTo"/>
        <c:spPr>
          <a:ln w="12700" cap="flat">
            <a:solidFill>
              <a:srgbClr val="888888"/>
            </a:solidFill>
            <a:prstDash val="solid"/>
            <a:miter lim="800000"/>
          </a:ln>
        </c:spPr>
        <c:txPr>
          <a:bodyPr rot="0"/>
          <a:lstStyle/>
          <a:p>
            <a:pPr>
              <a:defRPr sz="1800" b="0" i="0" u="none" strike="noStrike">
                <a:solidFill>
                  <a:srgbClr val="FFFFFF"/>
                </a:solidFill>
                <a:latin typeface="Barlow" pitchFamily="2" charset="77"/>
              </a:defRPr>
            </a:pPr>
            <a:endParaRPr lang="en-US"/>
          </a:p>
        </c:txPr>
        <c:crossAx val="2094734552"/>
        <c:crosses val="autoZero"/>
        <c:crossBetween val="between"/>
        <c:majorUnit val="0.2"/>
        <c:minorUnit val="0.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3A558-73C8-BD49-B216-FB26EBFF9EE4}" type="datetimeFigureOut">
              <a:rPr lang="en-US" smtClean="0"/>
              <a:t>4/26/22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6CD4-A85A-974D-81E8-45F1DBB41D41}" type="slidenum">
              <a:rPr lang="en-US" smtClean="0"/>
              <a:t>‹#›</a:t>
            </a:fld>
            <a:endParaRPr lang="en-US"/>
          </a:p>
        </p:txBody>
      </p:sp>
    </p:spTree>
    <p:extLst>
      <p:ext uri="{BB962C8B-B14F-4D97-AF65-F5344CB8AC3E}">
        <p14:creationId xmlns:p14="http://schemas.microsoft.com/office/powerpoint/2010/main" val="278591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a:t>
            </a:fld>
            <a:endParaRPr lang="en-US"/>
          </a:p>
        </p:txBody>
      </p:sp>
    </p:spTree>
    <p:extLst>
      <p:ext uri="{BB962C8B-B14F-4D97-AF65-F5344CB8AC3E}">
        <p14:creationId xmlns:p14="http://schemas.microsoft.com/office/powerpoint/2010/main" val="2099075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Char char="-"/>
              <a:defRPr sz="3200"/>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10</a:t>
            </a:fld>
            <a:endParaRPr lang="en-US"/>
          </a:p>
        </p:txBody>
      </p:sp>
    </p:spTree>
    <p:extLst>
      <p:ext uri="{BB962C8B-B14F-4D97-AF65-F5344CB8AC3E}">
        <p14:creationId xmlns:p14="http://schemas.microsoft.com/office/powerpoint/2010/main" val="185752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11</a:t>
            </a:fld>
            <a:endParaRPr lang="en-US"/>
          </a:p>
        </p:txBody>
      </p:sp>
    </p:spTree>
    <p:extLst>
      <p:ext uri="{BB962C8B-B14F-4D97-AF65-F5344CB8AC3E}">
        <p14:creationId xmlns:p14="http://schemas.microsoft.com/office/powerpoint/2010/main" val="169367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defRPr sz="2400"/>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12</a:t>
            </a:fld>
            <a:endParaRPr lang="en-US"/>
          </a:p>
        </p:txBody>
      </p:sp>
    </p:spTree>
    <p:extLst>
      <p:ext uri="{BB962C8B-B14F-4D97-AF65-F5344CB8AC3E}">
        <p14:creationId xmlns:p14="http://schemas.microsoft.com/office/powerpoint/2010/main" val="1973933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13</a:t>
            </a:fld>
            <a:endParaRPr lang="en-US"/>
          </a:p>
        </p:txBody>
      </p:sp>
    </p:spTree>
    <p:extLst>
      <p:ext uri="{BB962C8B-B14F-4D97-AF65-F5344CB8AC3E}">
        <p14:creationId xmlns:p14="http://schemas.microsoft.com/office/powerpoint/2010/main" val="3366936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Char char="-"/>
              <a:defRPr sz="3200"/>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14</a:t>
            </a:fld>
            <a:endParaRPr lang="en-US"/>
          </a:p>
        </p:txBody>
      </p:sp>
    </p:spTree>
    <p:extLst>
      <p:ext uri="{BB962C8B-B14F-4D97-AF65-F5344CB8AC3E}">
        <p14:creationId xmlns:p14="http://schemas.microsoft.com/office/powerpoint/2010/main" val="399027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15</a:t>
            </a:fld>
            <a:endParaRPr lang="en-US"/>
          </a:p>
        </p:txBody>
      </p:sp>
    </p:spTree>
    <p:extLst>
      <p:ext uri="{BB962C8B-B14F-4D97-AF65-F5344CB8AC3E}">
        <p14:creationId xmlns:p14="http://schemas.microsoft.com/office/powerpoint/2010/main" val="4003134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3200"/>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16</a:t>
            </a:fld>
            <a:endParaRPr lang="en-US"/>
          </a:p>
        </p:txBody>
      </p:sp>
    </p:spTree>
    <p:extLst>
      <p:ext uri="{BB962C8B-B14F-4D97-AF65-F5344CB8AC3E}">
        <p14:creationId xmlns:p14="http://schemas.microsoft.com/office/powerpoint/2010/main" val="79416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Char char="-"/>
              <a:defRPr sz="3200"/>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17</a:t>
            </a:fld>
            <a:endParaRPr lang="en-US"/>
          </a:p>
        </p:txBody>
      </p:sp>
    </p:spTree>
    <p:extLst>
      <p:ext uri="{BB962C8B-B14F-4D97-AF65-F5344CB8AC3E}">
        <p14:creationId xmlns:p14="http://schemas.microsoft.com/office/powerpoint/2010/main" val="1882438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Char char="-"/>
              <a:defRPr sz="3200"/>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18</a:t>
            </a:fld>
            <a:endParaRPr lang="en-US"/>
          </a:p>
        </p:txBody>
      </p:sp>
    </p:spTree>
    <p:extLst>
      <p:ext uri="{BB962C8B-B14F-4D97-AF65-F5344CB8AC3E}">
        <p14:creationId xmlns:p14="http://schemas.microsoft.com/office/powerpoint/2010/main" val="3613901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Char char="-"/>
              <a:defRPr sz="3200"/>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19</a:t>
            </a:fld>
            <a:endParaRPr lang="en-US"/>
          </a:p>
        </p:txBody>
      </p:sp>
    </p:spTree>
    <p:extLst>
      <p:ext uri="{BB962C8B-B14F-4D97-AF65-F5344CB8AC3E}">
        <p14:creationId xmlns:p14="http://schemas.microsoft.com/office/powerpoint/2010/main" val="522499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a:t>
            </a:fld>
            <a:endParaRPr lang="en-US"/>
          </a:p>
        </p:txBody>
      </p:sp>
    </p:spTree>
    <p:extLst>
      <p:ext uri="{BB962C8B-B14F-4D97-AF65-F5344CB8AC3E}">
        <p14:creationId xmlns:p14="http://schemas.microsoft.com/office/powerpoint/2010/main" val="3229547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20</a:t>
            </a:fld>
            <a:endParaRPr lang="en-US"/>
          </a:p>
        </p:txBody>
      </p:sp>
    </p:spTree>
    <p:extLst>
      <p:ext uri="{BB962C8B-B14F-4D97-AF65-F5344CB8AC3E}">
        <p14:creationId xmlns:p14="http://schemas.microsoft.com/office/powerpoint/2010/main" val="1362203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21</a:t>
            </a:fld>
            <a:endParaRPr lang="en-US"/>
          </a:p>
        </p:txBody>
      </p:sp>
    </p:spTree>
    <p:extLst>
      <p:ext uri="{BB962C8B-B14F-4D97-AF65-F5344CB8AC3E}">
        <p14:creationId xmlns:p14="http://schemas.microsoft.com/office/powerpoint/2010/main" val="956294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Char char="-"/>
              <a:defRPr sz="3200"/>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22</a:t>
            </a:fld>
            <a:endParaRPr lang="en-US"/>
          </a:p>
        </p:txBody>
      </p:sp>
    </p:spTree>
    <p:extLst>
      <p:ext uri="{BB962C8B-B14F-4D97-AF65-F5344CB8AC3E}">
        <p14:creationId xmlns:p14="http://schemas.microsoft.com/office/powerpoint/2010/main" val="1758426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23</a:t>
            </a:fld>
            <a:endParaRPr lang="en-US"/>
          </a:p>
        </p:txBody>
      </p:sp>
    </p:spTree>
    <p:extLst>
      <p:ext uri="{BB962C8B-B14F-4D97-AF65-F5344CB8AC3E}">
        <p14:creationId xmlns:p14="http://schemas.microsoft.com/office/powerpoint/2010/main" val="2711964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24</a:t>
            </a:fld>
            <a:endParaRPr lang="en-US"/>
          </a:p>
        </p:txBody>
      </p:sp>
    </p:spTree>
    <p:extLst>
      <p:ext uri="{BB962C8B-B14F-4D97-AF65-F5344CB8AC3E}">
        <p14:creationId xmlns:p14="http://schemas.microsoft.com/office/powerpoint/2010/main" val="2853216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25</a:t>
            </a:fld>
            <a:endParaRPr lang="en-US"/>
          </a:p>
        </p:txBody>
      </p:sp>
    </p:spTree>
    <p:extLst>
      <p:ext uri="{BB962C8B-B14F-4D97-AF65-F5344CB8AC3E}">
        <p14:creationId xmlns:p14="http://schemas.microsoft.com/office/powerpoint/2010/main" val="2045208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26</a:t>
            </a:fld>
            <a:endParaRPr lang="en-US"/>
          </a:p>
        </p:txBody>
      </p:sp>
    </p:spTree>
    <p:extLst>
      <p:ext uri="{BB962C8B-B14F-4D97-AF65-F5344CB8AC3E}">
        <p14:creationId xmlns:p14="http://schemas.microsoft.com/office/powerpoint/2010/main" val="3954925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27</a:t>
            </a:fld>
            <a:endParaRPr lang="en-US"/>
          </a:p>
        </p:txBody>
      </p:sp>
    </p:spTree>
    <p:extLst>
      <p:ext uri="{BB962C8B-B14F-4D97-AF65-F5344CB8AC3E}">
        <p14:creationId xmlns:p14="http://schemas.microsoft.com/office/powerpoint/2010/main" val="3109171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28</a:t>
            </a:fld>
            <a:endParaRPr lang="en-US"/>
          </a:p>
        </p:txBody>
      </p:sp>
    </p:spTree>
    <p:extLst>
      <p:ext uri="{BB962C8B-B14F-4D97-AF65-F5344CB8AC3E}">
        <p14:creationId xmlns:p14="http://schemas.microsoft.com/office/powerpoint/2010/main" val="450787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29</a:t>
            </a:fld>
            <a:endParaRPr lang="en-US"/>
          </a:p>
        </p:txBody>
      </p:sp>
    </p:spTree>
    <p:extLst>
      <p:ext uri="{BB962C8B-B14F-4D97-AF65-F5344CB8AC3E}">
        <p14:creationId xmlns:p14="http://schemas.microsoft.com/office/powerpoint/2010/main" val="933964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a:t>
            </a:fld>
            <a:endParaRPr lang="en-US"/>
          </a:p>
        </p:txBody>
      </p:sp>
    </p:spTree>
    <p:extLst>
      <p:ext uri="{BB962C8B-B14F-4D97-AF65-F5344CB8AC3E}">
        <p14:creationId xmlns:p14="http://schemas.microsoft.com/office/powerpoint/2010/main" val="3924509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Char char="-"/>
              <a:defRPr sz="3200"/>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30</a:t>
            </a:fld>
            <a:endParaRPr lang="en-US"/>
          </a:p>
        </p:txBody>
      </p:sp>
    </p:spTree>
    <p:extLst>
      <p:ext uri="{BB962C8B-B14F-4D97-AF65-F5344CB8AC3E}">
        <p14:creationId xmlns:p14="http://schemas.microsoft.com/office/powerpoint/2010/main" val="2512431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defTabSz="457200">
              <a:lnSpc>
                <a:spcPct val="117999"/>
              </a:lnSpc>
              <a:buFontTx/>
              <a:buChar char="-"/>
              <a:defRPr sz="2200">
                <a:latin typeface="Helvetica Neue"/>
                <a:ea typeface="Helvetica Neue"/>
                <a:cs typeface="Helvetica Neue"/>
                <a:sym typeface="Helvetica Neue"/>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31</a:t>
            </a:fld>
            <a:endParaRPr lang="en-US"/>
          </a:p>
        </p:txBody>
      </p:sp>
    </p:spTree>
    <p:extLst>
      <p:ext uri="{BB962C8B-B14F-4D97-AF65-F5344CB8AC3E}">
        <p14:creationId xmlns:p14="http://schemas.microsoft.com/office/powerpoint/2010/main" val="2407491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defTabSz="457200">
              <a:lnSpc>
                <a:spcPct val="117999"/>
              </a:lnSpc>
              <a:buFontTx/>
              <a:buChar char="-"/>
              <a:defRPr sz="2200">
                <a:latin typeface="Helvetica Neue"/>
                <a:ea typeface="Helvetica Neue"/>
                <a:cs typeface="Helvetica Neue"/>
                <a:sym typeface="Helvetica Neue"/>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32</a:t>
            </a:fld>
            <a:endParaRPr lang="en-US"/>
          </a:p>
        </p:txBody>
      </p:sp>
    </p:spTree>
    <p:extLst>
      <p:ext uri="{BB962C8B-B14F-4D97-AF65-F5344CB8AC3E}">
        <p14:creationId xmlns:p14="http://schemas.microsoft.com/office/powerpoint/2010/main" val="4045701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33</a:t>
            </a:fld>
            <a:endParaRPr lang="en-US"/>
          </a:p>
        </p:txBody>
      </p:sp>
    </p:spTree>
    <p:extLst>
      <p:ext uri="{BB962C8B-B14F-4D97-AF65-F5344CB8AC3E}">
        <p14:creationId xmlns:p14="http://schemas.microsoft.com/office/powerpoint/2010/main" val="2209910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34</a:t>
            </a:fld>
            <a:endParaRPr lang="en-US"/>
          </a:p>
        </p:txBody>
      </p:sp>
    </p:spTree>
    <p:extLst>
      <p:ext uri="{BB962C8B-B14F-4D97-AF65-F5344CB8AC3E}">
        <p14:creationId xmlns:p14="http://schemas.microsoft.com/office/powerpoint/2010/main" val="751543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35</a:t>
            </a:fld>
            <a:endParaRPr lang="en-US"/>
          </a:p>
        </p:txBody>
      </p:sp>
    </p:spTree>
    <p:extLst>
      <p:ext uri="{BB962C8B-B14F-4D97-AF65-F5344CB8AC3E}">
        <p14:creationId xmlns:p14="http://schemas.microsoft.com/office/powerpoint/2010/main" val="466875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36</a:t>
            </a:fld>
            <a:endParaRPr lang="en-US"/>
          </a:p>
        </p:txBody>
      </p:sp>
    </p:spTree>
    <p:extLst>
      <p:ext uri="{BB962C8B-B14F-4D97-AF65-F5344CB8AC3E}">
        <p14:creationId xmlns:p14="http://schemas.microsoft.com/office/powerpoint/2010/main" val="3971417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37</a:t>
            </a:fld>
            <a:endParaRPr lang="en-US"/>
          </a:p>
        </p:txBody>
      </p:sp>
    </p:spTree>
    <p:extLst>
      <p:ext uri="{BB962C8B-B14F-4D97-AF65-F5344CB8AC3E}">
        <p14:creationId xmlns:p14="http://schemas.microsoft.com/office/powerpoint/2010/main" val="3445486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38</a:t>
            </a:fld>
            <a:endParaRPr lang="en-US"/>
          </a:p>
        </p:txBody>
      </p:sp>
    </p:spTree>
    <p:extLst>
      <p:ext uri="{BB962C8B-B14F-4D97-AF65-F5344CB8AC3E}">
        <p14:creationId xmlns:p14="http://schemas.microsoft.com/office/powerpoint/2010/main" val="2200566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39</a:t>
            </a:fld>
            <a:endParaRPr lang="en-US"/>
          </a:p>
        </p:txBody>
      </p:sp>
    </p:spTree>
    <p:extLst>
      <p:ext uri="{BB962C8B-B14F-4D97-AF65-F5344CB8AC3E}">
        <p14:creationId xmlns:p14="http://schemas.microsoft.com/office/powerpoint/2010/main" val="2633973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a:spLocks noGrp="1" noRot="1" noChangeAspect="1"/>
          </p:cNvSpPr>
          <p:nvPr>
            <p:ph type="sldImg"/>
          </p:nvPr>
        </p:nvSpPr>
        <p:spPr>
          <a:prstGeom prst="rect">
            <a:avLst/>
          </a:prstGeom>
        </p:spPr>
        <p:txBody>
          <a:bodyPr/>
          <a:lstStyle/>
          <a:p>
            <a:endParaRPr/>
          </a:p>
        </p:txBody>
      </p:sp>
      <p:sp>
        <p:nvSpPr>
          <p:cNvPr id="483" name="Shape 483"/>
          <p:cNvSpPr>
            <a:spLocks noGrp="1"/>
          </p:cNvSpPr>
          <p:nvPr>
            <p:ph type="body" sz="quarter" idx="1"/>
          </p:nvPr>
        </p:nvSpPr>
        <p:spPr>
          <a:prstGeom prst="rect">
            <a:avLst/>
          </a:prstGeom>
        </p:spPr>
        <p:txBody>
          <a:bodyPr/>
          <a:lstStyle>
            <a:lvl1pPr>
              <a:defRPr sz="2400"/>
            </a:lvl1pPr>
          </a:lstStyle>
          <a:p>
            <a:pPr marL="342900" indent="-342900">
              <a:buFontTx/>
              <a:buChar cha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40</a:t>
            </a:fld>
            <a:endParaRPr lang="en-US"/>
          </a:p>
        </p:txBody>
      </p:sp>
    </p:spTree>
    <p:extLst>
      <p:ext uri="{BB962C8B-B14F-4D97-AF65-F5344CB8AC3E}">
        <p14:creationId xmlns:p14="http://schemas.microsoft.com/office/powerpoint/2010/main" val="266771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Char char="-"/>
              <a:defRPr sz="3200"/>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41</a:t>
            </a:fld>
            <a:endParaRPr lang="en-US"/>
          </a:p>
        </p:txBody>
      </p:sp>
    </p:spTree>
    <p:extLst>
      <p:ext uri="{BB962C8B-B14F-4D97-AF65-F5344CB8AC3E}">
        <p14:creationId xmlns:p14="http://schemas.microsoft.com/office/powerpoint/2010/main" val="3496871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42</a:t>
            </a:fld>
            <a:endParaRPr lang="en-US"/>
          </a:p>
        </p:txBody>
      </p:sp>
    </p:spTree>
    <p:extLst>
      <p:ext uri="{BB962C8B-B14F-4D97-AF65-F5344CB8AC3E}">
        <p14:creationId xmlns:p14="http://schemas.microsoft.com/office/powerpoint/2010/main" val="2717007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43</a:t>
            </a:fld>
            <a:endParaRPr lang="en-US"/>
          </a:p>
        </p:txBody>
      </p:sp>
    </p:spTree>
    <p:extLst>
      <p:ext uri="{BB962C8B-B14F-4D97-AF65-F5344CB8AC3E}">
        <p14:creationId xmlns:p14="http://schemas.microsoft.com/office/powerpoint/2010/main" val="457268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44</a:t>
            </a:fld>
            <a:endParaRPr lang="en-US"/>
          </a:p>
        </p:txBody>
      </p:sp>
    </p:spTree>
    <p:extLst>
      <p:ext uri="{BB962C8B-B14F-4D97-AF65-F5344CB8AC3E}">
        <p14:creationId xmlns:p14="http://schemas.microsoft.com/office/powerpoint/2010/main" val="38613990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45</a:t>
            </a:fld>
            <a:endParaRPr lang="en-US"/>
          </a:p>
        </p:txBody>
      </p:sp>
    </p:spTree>
    <p:extLst>
      <p:ext uri="{BB962C8B-B14F-4D97-AF65-F5344CB8AC3E}">
        <p14:creationId xmlns:p14="http://schemas.microsoft.com/office/powerpoint/2010/main" val="2324834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46</a:t>
            </a:fld>
            <a:endParaRPr lang="en-US"/>
          </a:p>
        </p:txBody>
      </p:sp>
    </p:spTree>
    <p:extLst>
      <p:ext uri="{BB962C8B-B14F-4D97-AF65-F5344CB8AC3E}">
        <p14:creationId xmlns:p14="http://schemas.microsoft.com/office/powerpoint/2010/main" val="985242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47</a:t>
            </a:fld>
            <a:endParaRPr lang="en-US"/>
          </a:p>
        </p:txBody>
      </p:sp>
    </p:spTree>
    <p:extLst>
      <p:ext uri="{BB962C8B-B14F-4D97-AF65-F5344CB8AC3E}">
        <p14:creationId xmlns:p14="http://schemas.microsoft.com/office/powerpoint/2010/main" val="1009901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48</a:t>
            </a:fld>
            <a:endParaRPr lang="en-US"/>
          </a:p>
        </p:txBody>
      </p:sp>
    </p:spTree>
    <p:extLst>
      <p:ext uri="{BB962C8B-B14F-4D97-AF65-F5344CB8AC3E}">
        <p14:creationId xmlns:p14="http://schemas.microsoft.com/office/powerpoint/2010/main" val="4060465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49</a:t>
            </a:fld>
            <a:endParaRPr lang="en-US"/>
          </a:p>
        </p:txBody>
      </p:sp>
    </p:spTree>
    <p:extLst>
      <p:ext uri="{BB962C8B-B14F-4D97-AF65-F5344CB8AC3E}">
        <p14:creationId xmlns:p14="http://schemas.microsoft.com/office/powerpoint/2010/main" val="3667586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defRPr sz="2400"/>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5</a:t>
            </a:fld>
            <a:endParaRPr lang="en-US"/>
          </a:p>
        </p:txBody>
      </p:sp>
    </p:spTree>
    <p:extLst>
      <p:ext uri="{BB962C8B-B14F-4D97-AF65-F5344CB8AC3E}">
        <p14:creationId xmlns:p14="http://schemas.microsoft.com/office/powerpoint/2010/main" val="1902138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50</a:t>
            </a:fld>
            <a:endParaRPr lang="en-US"/>
          </a:p>
        </p:txBody>
      </p:sp>
    </p:spTree>
    <p:extLst>
      <p:ext uri="{BB962C8B-B14F-4D97-AF65-F5344CB8AC3E}">
        <p14:creationId xmlns:p14="http://schemas.microsoft.com/office/powerpoint/2010/main" val="1976554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51</a:t>
            </a:fld>
            <a:endParaRPr lang="en-US"/>
          </a:p>
        </p:txBody>
      </p:sp>
    </p:spTree>
    <p:extLst>
      <p:ext uri="{BB962C8B-B14F-4D97-AF65-F5344CB8AC3E}">
        <p14:creationId xmlns:p14="http://schemas.microsoft.com/office/powerpoint/2010/main" val="37927987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52</a:t>
            </a:fld>
            <a:endParaRPr lang="en-US"/>
          </a:p>
        </p:txBody>
      </p:sp>
    </p:spTree>
    <p:extLst>
      <p:ext uri="{BB962C8B-B14F-4D97-AF65-F5344CB8AC3E}">
        <p14:creationId xmlns:p14="http://schemas.microsoft.com/office/powerpoint/2010/main" val="1303419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6</a:t>
            </a:fld>
            <a:endParaRPr lang="en-US"/>
          </a:p>
        </p:txBody>
      </p:sp>
    </p:spTree>
    <p:extLst>
      <p:ext uri="{BB962C8B-B14F-4D97-AF65-F5344CB8AC3E}">
        <p14:creationId xmlns:p14="http://schemas.microsoft.com/office/powerpoint/2010/main" val="215462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7</a:t>
            </a:fld>
            <a:endParaRPr lang="en-US"/>
          </a:p>
        </p:txBody>
      </p:sp>
    </p:spTree>
    <p:extLst>
      <p:ext uri="{BB962C8B-B14F-4D97-AF65-F5344CB8AC3E}">
        <p14:creationId xmlns:p14="http://schemas.microsoft.com/office/powerpoint/2010/main" val="2450344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8</a:t>
            </a:fld>
            <a:endParaRPr lang="en-US"/>
          </a:p>
        </p:txBody>
      </p:sp>
    </p:spTree>
    <p:extLst>
      <p:ext uri="{BB962C8B-B14F-4D97-AF65-F5344CB8AC3E}">
        <p14:creationId xmlns:p14="http://schemas.microsoft.com/office/powerpoint/2010/main" val="2690815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hape 720"/>
          <p:cNvSpPr>
            <a:spLocks noGrp="1" noRot="1" noChangeAspect="1"/>
          </p:cNvSpPr>
          <p:nvPr>
            <p:ph type="sldImg"/>
          </p:nvPr>
        </p:nvSpPr>
        <p:spPr>
          <a:prstGeom prst="rect">
            <a:avLst/>
          </a:prstGeom>
        </p:spPr>
        <p:txBody>
          <a:bodyPr/>
          <a:lstStyle/>
          <a:p>
            <a:endParaRPr/>
          </a:p>
        </p:txBody>
      </p:sp>
      <p:sp>
        <p:nvSpPr>
          <p:cNvPr id="721" name="Shape 721"/>
          <p:cNvSpPr>
            <a:spLocks noGrp="1"/>
          </p:cNvSpPr>
          <p:nvPr>
            <p:ph type="body" sz="quarter" idx="1"/>
          </p:nvPr>
        </p:nvSpPr>
        <p:spPr>
          <a:prstGeom prst="rect">
            <a:avLst/>
          </a:prstGeom>
        </p:spPr>
        <p:txBody>
          <a:bodyPr/>
          <a:lstStyle>
            <a:lvl1pPr>
              <a:defRPr sz="3200"/>
            </a:lvl1pPr>
          </a:lstStyle>
          <a:p>
            <a:pPr marL="457200" indent="-457200">
              <a:buFontTx/>
              <a:buChar char="-"/>
            </a:pP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descr="A picture containing text, sign, gauge&#10;&#10;Description automatically generated">
            <a:extLst>
              <a:ext uri="{FF2B5EF4-FFF2-40B4-BE49-F238E27FC236}">
                <a16:creationId xmlns:a16="http://schemas.microsoft.com/office/drawing/2014/main" id="{786D0FC9-ABEE-5846-AD9A-A8673E8D0130}"/>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8" name="Straight Arrow Connector 7">
            <a:extLst>
              <a:ext uri="{FF2B5EF4-FFF2-40B4-BE49-F238E27FC236}">
                <a16:creationId xmlns:a16="http://schemas.microsoft.com/office/drawing/2014/main" id="{7A81572F-AE7D-0444-9681-2056870B8928}"/>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737B0A-F026-884D-B9A0-80F018D2EF4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Tree>
    <p:extLst>
      <p:ext uri="{BB962C8B-B14F-4D97-AF65-F5344CB8AC3E}">
        <p14:creationId xmlns:p14="http://schemas.microsoft.com/office/powerpoint/2010/main" val="11210118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5" name="Google Shape;99;p15">
            <a:extLst>
              <a:ext uri="{FF2B5EF4-FFF2-40B4-BE49-F238E27FC236}">
                <a16:creationId xmlns:a16="http://schemas.microsoft.com/office/drawing/2014/main" id="{4C5C3E16-1653-6C45-B1E7-0C743D197264}"/>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Title 1">
            <a:extLst>
              <a:ext uri="{FF2B5EF4-FFF2-40B4-BE49-F238E27FC236}">
                <a16:creationId xmlns:a16="http://schemas.microsoft.com/office/drawing/2014/main" id="{02346766-F733-0448-933C-0B605C627229}"/>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dirty="0"/>
              <a:t>Title Text</a:t>
            </a:r>
          </a:p>
        </p:txBody>
      </p:sp>
    </p:spTree>
    <p:extLst>
      <p:ext uri="{BB962C8B-B14F-4D97-AF65-F5344CB8AC3E}">
        <p14:creationId xmlns:p14="http://schemas.microsoft.com/office/powerpoint/2010/main" val="3773397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9B67B18D-09CC-BB4D-B9E8-CE9165EC1E62}"/>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11" name="Picture 7" descr="A picture containing text, sign, gauge&#10;&#10;Description automatically generated">
            <a:extLst>
              <a:ext uri="{FF2B5EF4-FFF2-40B4-BE49-F238E27FC236}">
                <a16:creationId xmlns:a16="http://schemas.microsoft.com/office/drawing/2014/main" id="{C00DCAFB-AB6A-E947-B30C-D2FDF6C1840E}"/>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7" name="Text Placeholder 16">
            <a:extLst>
              <a:ext uri="{FF2B5EF4-FFF2-40B4-BE49-F238E27FC236}">
                <a16:creationId xmlns:a16="http://schemas.microsoft.com/office/drawing/2014/main" id="{D42F6CF4-A601-4B4A-B9CA-F6FC031A1807}"/>
              </a:ext>
            </a:extLst>
          </p:cNvPr>
          <p:cNvSpPr>
            <a:spLocks noGrp="1"/>
          </p:cNvSpPr>
          <p:nvPr>
            <p:ph type="body" sz="quarter" idx="10"/>
          </p:nvPr>
        </p:nvSpPr>
        <p:spPr>
          <a:xfrm>
            <a:off x="1210066" y="1960110"/>
            <a:ext cx="9993312" cy="3886200"/>
          </a:xfrm>
        </p:spPr>
        <p:txBody>
          <a:bodyPr/>
          <a:lstStyle>
            <a:lvl1pPr>
              <a:defRPr>
                <a:latin typeface="Barlow" pitchFamily="2" charset="77"/>
              </a:defRPr>
            </a:lvl1pPr>
            <a:lvl2pPr>
              <a:defRPr>
                <a:latin typeface="Barlow" pitchFamily="2" charset="77"/>
              </a:defRPr>
            </a:lvl2pPr>
            <a:lvl3pPr>
              <a:defRPr>
                <a:latin typeface="Barlow" pitchFamily="2" charset="77"/>
              </a:defRPr>
            </a:lvl3pPr>
            <a:lvl4pPr>
              <a:defRPr>
                <a:latin typeface="Barlow" pitchFamily="2" charset="77"/>
              </a:defRPr>
            </a:lvl4pPr>
            <a:lvl5pPr>
              <a:defRPr>
                <a:latin typeface="Barlow"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4BFF1071-FAEF-9C47-B4A1-6BBDA3BF6731}"/>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6" name="Google Shape;99;p15">
            <a:extLst>
              <a:ext uri="{FF2B5EF4-FFF2-40B4-BE49-F238E27FC236}">
                <a16:creationId xmlns:a16="http://schemas.microsoft.com/office/drawing/2014/main" id="{78AE98A2-4866-6B4A-812E-C44D867B3CC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Title 1">
            <a:extLst>
              <a:ext uri="{FF2B5EF4-FFF2-40B4-BE49-F238E27FC236}">
                <a16:creationId xmlns:a16="http://schemas.microsoft.com/office/drawing/2014/main" id="{D6B1E3DA-B2E8-8E44-8146-11525B48B029}"/>
              </a:ext>
            </a:extLst>
          </p:cNvPr>
          <p:cNvSpPr>
            <a:spLocks noGrp="1"/>
          </p:cNvSpPr>
          <p:nvPr>
            <p:ph type="title" hasCustomPrompt="1"/>
          </p:nvPr>
        </p:nvSpPr>
        <p:spPr>
          <a:xfrm>
            <a:off x="1212615" y="760961"/>
            <a:ext cx="9990763" cy="625089"/>
          </a:xfrm>
        </p:spPr>
        <p:txBody>
          <a:bodyPr>
            <a:normAutofit/>
          </a:bodyPr>
          <a:lstStyle>
            <a:lvl1pPr>
              <a:defRPr sz="3600" b="1"/>
            </a:lvl1pPr>
          </a:lstStyle>
          <a:p>
            <a:r>
              <a:rPr lang="en-US" dirty="0"/>
              <a:t>Title Text</a:t>
            </a:r>
          </a:p>
        </p:txBody>
      </p:sp>
    </p:spTree>
    <p:extLst>
      <p:ext uri="{BB962C8B-B14F-4D97-AF65-F5344CB8AC3E}">
        <p14:creationId xmlns:p14="http://schemas.microsoft.com/office/powerpoint/2010/main" val="4072250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7" descr="A picture containing text, sign, gauge&#10;&#10;Description automatically generated">
            <a:extLst>
              <a:ext uri="{FF2B5EF4-FFF2-40B4-BE49-F238E27FC236}">
                <a16:creationId xmlns:a16="http://schemas.microsoft.com/office/drawing/2014/main" id="{93FBC160-8235-3441-8141-2748676704ED}"/>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0" name="Google Shape;200;p19">
            <a:extLst>
              <a:ext uri="{FF2B5EF4-FFF2-40B4-BE49-F238E27FC236}">
                <a16:creationId xmlns:a16="http://schemas.microsoft.com/office/drawing/2014/main" id="{F2EA6088-7353-3E47-A8EA-3EBB6FED8502}"/>
              </a:ext>
            </a:extLst>
          </p:cNvPr>
          <p:cNvSpPr/>
          <p:nvPr userDrawn="1"/>
        </p:nvSpPr>
        <p:spPr>
          <a:xfrm>
            <a:off x="6675475" y="150"/>
            <a:ext cx="5516400" cy="6848631"/>
          </a:xfrm>
          <a:prstGeom prst="rect">
            <a:avLst/>
          </a:prstGeom>
          <a:solidFill>
            <a:srgbClr val="F8FA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11" name="Straight Arrow Connector 10">
            <a:extLst>
              <a:ext uri="{FF2B5EF4-FFF2-40B4-BE49-F238E27FC236}">
                <a16:creationId xmlns:a16="http://schemas.microsoft.com/office/drawing/2014/main" id="{E5AA3F15-F158-174F-AE15-DBC9795040F3}"/>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6F0D8906-10FA-3047-A6B9-E19E68AF2203}"/>
              </a:ext>
            </a:extLst>
          </p:cNvPr>
          <p:cNvSpPr>
            <a:spLocks noGrp="1"/>
          </p:cNvSpPr>
          <p:nvPr>
            <p:ph type="pic" sz="quarter" idx="10"/>
          </p:nvPr>
        </p:nvSpPr>
        <p:spPr>
          <a:xfrm>
            <a:off x="6675475" y="9219"/>
            <a:ext cx="5516525" cy="6848781"/>
          </a:xfrm>
        </p:spPr>
        <p:txBody>
          <a:bodyPr/>
          <a:lstStyle>
            <a:lvl1pPr marL="0" indent="0">
              <a:buNone/>
              <a:defRPr/>
            </a:lvl1pPr>
          </a:lstStyle>
          <a:p>
            <a:endParaRPr lang="en-US" dirty="0"/>
          </a:p>
        </p:txBody>
      </p:sp>
      <p:sp>
        <p:nvSpPr>
          <p:cNvPr id="13" name="TextBox 12">
            <a:extLst>
              <a:ext uri="{FF2B5EF4-FFF2-40B4-BE49-F238E27FC236}">
                <a16:creationId xmlns:a16="http://schemas.microsoft.com/office/drawing/2014/main" id="{63594AA5-BEA7-3D42-8FAB-8203F5A6256B}"/>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7" name="Google Shape;99;p15">
            <a:extLst>
              <a:ext uri="{FF2B5EF4-FFF2-40B4-BE49-F238E27FC236}">
                <a16:creationId xmlns:a16="http://schemas.microsoft.com/office/drawing/2014/main" id="{A5E98BF6-C2D6-F34E-959C-BB15F1855AB7}"/>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Title 1">
            <a:extLst>
              <a:ext uri="{FF2B5EF4-FFF2-40B4-BE49-F238E27FC236}">
                <a16:creationId xmlns:a16="http://schemas.microsoft.com/office/drawing/2014/main" id="{3F025848-4F96-F248-9C43-75704BC31E0E}"/>
              </a:ext>
            </a:extLst>
          </p:cNvPr>
          <p:cNvSpPr>
            <a:spLocks noGrp="1"/>
          </p:cNvSpPr>
          <p:nvPr>
            <p:ph type="title" hasCustomPrompt="1"/>
          </p:nvPr>
        </p:nvSpPr>
        <p:spPr>
          <a:xfrm>
            <a:off x="1212616" y="760961"/>
            <a:ext cx="4932312" cy="625089"/>
          </a:xfrm>
        </p:spPr>
        <p:txBody>
          <a:bodyPr>
            <a:normAutofit/>
          </a:bodyPr>
          <a:lstStyle>
            <a:lvl1pPr>
              <a:defRPr sz="3600" b="1"/>
            </a:lvl1pPr>
          </a:lstStyle>
          <a:p>
            <a:r>
              <a:rPr lang="en-US" dirty="0"/>
              <a:t>Title Text</a:t>
            </a:r>
          </a:p>
        </p:txBody>
      </p:sp>
    </p:spTree>
    <p:extLst>
      <p:ext uri="{BB962C8B-B14F-4D97-AF65-F5344CB8AC3E}">
        <p14:creationId xmlns:p14="http://schemas.microsoft.com/office/powerpoint/2010/main" val="34204925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11" name="Title 1">
            <a:extLst>
              <a:ext uri="{FF2B5EF4-FFF2-40B4-BE49-F238E27FC236}">
                <a16:creationId xmlns:a16="http://schemas.microsoft.com/office/drawing/2014/main" id="{3A293304-CBF8-AA4A-906E-D5960585349C}"/>
              </a:ext>
            </a:extLst>
          </p:cNvPr>
          <p:cNvSpPr>
            <a:spLocks noGrp="1"/>
          </p:cNvSpPr>
          <p:nvPr>
            <p:ph type="title" hasCustomPrompt="1"/>
          </p:nvPr>
        </p:nvSpPr>
        <p:spPr>
          <a:xfrm>
            <a:off x="1896873" y="4251074"/>
            <a:ext cx="8398253" cy="625089"/>
          </a:xfrm>
        </p:spPr>
        <p:txBody>
          <a:bodyPr>
            <a:normAutofit/>
          </a:bodyPr>
          <a:lstStyle>
            <a:lvl1pPr algn="ctr">
              <a:defRPr sz="3600" b="1"/>
            </a:lvl1pPr>
          </a:lstStyle>
          <a:p>
            <a:r>
              <a:rPr lang="en-US" dirty="0"/>
              <a:t>Title Text</a:t>
            </a:r>
          </a:p>
        </p:txBody>
      </p:sp>
      <p:sp>
        <p:nvSpPr>
          <p:cNvPr id="12" name="Text Placeholder 4">
            <a:extLst>
              <a:ext uri="{FF2B5EF4-FFF2-40B4-BE49-F238E27FC236}">
                <a16:creationId xmlns:a16="http://schemas.microsoft.com/office/drawing/2014/main" id="{235657F2-ECDD-5E44-9103-13F413DCC8DA}"/>
              </a:ext>
            </a:extLst>
          </p:cNvPr>
          <p:cNvSpPr>
            <a:spLocks noGrp="1"/>
          </p:cNvSpPr>
          <p:nvPr>
            <p:ph type="body" sz="quarter" idx="10"/>
          </p:nvPr>
        </p:nvSpPr>
        <p:spPr>
          <a:xfrm>
            <a:off x="1896873" y="4999609"/>
            <a:ext cx="8398253" cy="403225"/>
          </a:xfrm>
        </p:spPr>
        <p:txBody>
          <a:bodyPr/>
          <a:lstStyle>
            <a:lvl1pPr marL="0" indent="0" algn="ctr">
              <a:buNone/>
              <a:defRPr sz="18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dirty="0"/>
              <a:t>Click to edit Master text styles</a:t>
            </a: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4664675" y="922434"/>
            <a:ext cx="2862647" cy="2862648"/>
          </a:xfrm>
          <a:prstGeom prst="ellipse">
            <a:avLst/>
          </a:prstGeom>
          <a:solidFill>
            <a:srgbClr val="E9EDF0"/>
          </a:solidFill>
        </p:spPr>
        <p:txBody>
          <a:bodyPr anchor="ctr"/>
          <a:lstStyle>
            <a:lvl1pPr marL="0" indent="0" algn="ctr">
              <a:buNone/>
              <a:defRPr/>
            </a:lvl1pPr>
          </a:lstStyle>
          <a:p>
            <a:r>
              <a:rPr lang="en-US" dirty="0"/>
              <a:t>Speaker</a:t>
            </a:r>
          </a:p>
          <a:p>
            <a:r>
              <a:rPr lang="en-US" dirty="0"/>
              <a:t>picture</a:t>
            </a:r>
          </a:p>
        </p:txBody>
      </p:sp>
    </p:spTree>
    <p:extLst>
      <p:ext uri="{BB962C8B-B14F-4D97-AF65-F5344CB8AC3E}">
        <p14:creationId xmlns:p14="http://schemas.microsoft.com/office/powerpoint/2010/main" val="2204082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2096979" y="1993060"/>
            <a:ext cx="1514442" cy="1514443"/>
          </a:xfrm>
          <a:prstGeom prst="ellipse">
            <a:avLst/>
          </a:prstGeom>
          <a:solidFill>
            <a:srgbClr val="E9EDF0"/>
          </a:solidFill>
        </p:spPr>
        <p:txBody>
          <a:bodyPr anchor="ctr">
            <a:normAutofit/>
          </a:bodyPr>
          <a:lstStyle>
            <a:lvl1pPr marL="0" indent="0" algn="ctr">
              <a:buNone/>
              <a:defRPr sz="1800"/>
            </a:lvl1pPr>
          </a:lstStyle>
          <a:p>
            <a:r>
              <a:rPr lang="en-US" dirty="0"/>
              <a:t>Photo</a:t>
            </a:r>
          </a:p>
        </p:txBody>
      </p:sp>
      <p:sp>
        <p:nvSpPr>
          <p:cNvPr id="3" name="Text Placeholder 2">
            <a:extLst>
              <a:ext uri="{FF2B5EF4-FFF2-40B4-BE49-F238E27FC236}">
                <a16:creationId xmlns:a16="http://schemas.microsoft.com/office/drawing/2014/main" id="{002E2882-57D0-F34B-AA22-63B75B1C9EFE}"/>
              </a:ext>
            </a:extLst>
          </p:cNvPr>
          <p:cNvSpPr>
            <a:spLocks noGrp="1"/>
          </p:cNvSpPr>
          <p:nvPr>
            <p:ph type="body" sz="quarter" idx="12"/>
          </p:nvPr>
        </p:nvSpPr>
        <p:spPr>
          <a:xfrm>
            <a:off x="1585913" y="4254500"/>
            <a:ext cx="2536825" cy="1846468"/>
          </a:xfrm>
        </p:spPr>
        <p:txBody>
          <a:bodyPr>
            <a:normAutofit/>
          </a:bodyPr>
          <a:lstStyle>
            <a:lvl1pPr marL="0" indent="0" algn="ctr">
              <a:buNone/>
              <a:defRPr sz="1800">
                <a:solidFill>
                  <a:schemeClr val="tx2"/>
                </a:solidFill>
              </a:defRPr>
            </a:lvl1pPr>
          </a:lstStyle>
          <a:p>
            <a:pPr lvl="0"/>
            <a:r>
              <a:rPr lang="en-US" dirty="0"/>
              <a:t>Click to edit Master text styles</a:t>
            </a:r>
          </a:p>
        </p:txBody>
      </p:sp>
      <p:sp>
        <p:nvSpPr>
          <p:cNvPr id="25" name="Picture Placeholder 6">
            <a:extLst>
              <a:ext uri="{FF2B5EF4-FFF2-40B4-BE49-F238E27FC236}">
                <a16:creationId xmlns:a16="http://schemas.microsoft.com/office/drawing/2014/main" id="{4FB02DE9-E18C-BD4B-92CC-E45D14214EA3}"/>
              </a:ext>
            </a:extLst>
          </p:cNvPr>
          <p:cNvSpPr>
            <a:spLocks noGrp="1"/>
          </p:cNvSpPr>
          <p:nvPr>
            <p:ph type="pic" sz="quarter" idx="13" hasCustomPrompt="1"/>
          </p:nvPr>
        </p:nvSpPr>
        <p:spPr>
          <a:xfrm>
            <a:off x="5564897" y="1993060"/>
            <a:ext cx="1514442" cy="1514443"/>
          </a:xfrm>
          <a:prstGeom prst="ellipse">
            <a:avLst/>
          </a:prstGeom>
          <a:solidFill>
            <a:srgbClr val="E9EDF0"/>
          </a:solidFill>
        </p:spPr>
        <p:txBody>
          <a:bodyPr anchor="ctr">
            <a:normAutofit/>
          </a:bodyPr>
          <a:lstStyle>
            <a:lvl1pPr marL="0" indent="0" algn="ctr">
              <a:buNone/>
              <a:defRPr sz="1800"/>
            </a:lvl1pPr>
          </a:lstStyle>
          <a:p>
            <a:r>
              <a:rPr lang="en-US" dirty="0"/>
              <a:t>Photo</a:t>
            </a:r>
          </a:p>
        </p:txBody>
      </p:sp>
      <p:sp>
        <p:nvSpPr>
          <p:cNvPr id="26" name="Text Placeholder 2">
            <a:extLst>
              <a:ext uri="{FF2B5EF4-FFF2-40B4-BE49-F238E27FC236}">
                <a16:creationId xmlns:a16="http://schemas.microsoft.com/office/drawing/2014/main" id="{7DCDB0EB-F025-E84B-9A77-7C03215362A8}"/>
              </a:ext>
            </a:extLst>
          </p:cNvPr>
          <p:cNvSpPr>
            <a:spLocks noGrp="1"/>
          </p:cNvSpPr>
          <p:nvPr>
            <p:ph type="body" sz="quarter" idx="14"/>
          </p:nvPr>
        </p:nvSpPr>
        <p:spPr>
          <a:xfrm>
            <a:off x="5053831" y="4254500"/>
            <a:ext cx="2536825" cy="1846468"/>
          </a:xfrm>
        </p:spPr>
        <p:txBody>
          <a:bodyPr>
            <a:normAutofit/>
          </a:bodyPr>
          <a:lstStyle>
            <a:lvl1pPr marL="0" indent="0" algn="ctr">
              <a:buNone/>
              <a:defRPr sz="1800">
                <a:solidFill>
                  <a:schemeClr val="tx2"/>
                </a:solidFill>
              </a:defRPr>
            </a:lvl1pPr>
          </a:lstStyle>
          <a:p>
            <a:pPr lvl="0"/>
            <a:r>
              <a:rPr lang="en-US" dirty="0"/>
              <a:t>Click to edit Master text styles</a:t>
            </a:r>
          </a:p>
        </p:txBody>
      </p:sp>
      <p:sp>
        <p:nvSpPr>
          <p:cNvPr id="28" name="Picture Placeholder 6">
            <a:extLst>
              <a:ext uri="{FF2B5EF4-FFF2-40B4-BE49-F238E27FC236}">
                <a16:creationId xmlns:a16="http://schemas.microsoft.com/office/drawing/2014/main" id="{FD960712-2C2C-F641-BC9E-F7F9F56F6BD4}"/>
              </a:ext>
            </a:extLst>
          </p:cNvPr>
          <p:cNvSpPr>
            <a:spLocks noGrp="1"/>
          </p:cNvSpPr>
          <p:nvPr>
            <p:ph type="pic" sz="quarter" idx="15" hasCustomPrompt="1"/>
          </p:nvPr>
        </p:nvSpPr>
        <p:spPr>
          <a:xfrm>
            <a:off x="9046192" y="1989131"/>
            <a:ext cx="1514442" cy="1514443"/>
          </a:xfrm>
          <a:prstGeom prst="ellipse">
            <a:avLst/>
          </a:prstGeom>
          <a:solidFill>
            <a:srgbClr val="E9EDF0"/>
          </a:solidFill>
        </p:spPr>
        <p:txBody>
          <a:bodyPr anchor="ctr">
            <a:normAutofit/>
          </a:bodyPr>
          <a:lstStyle>
            <a:lvl1pPr marL="0" indent="0" algn="ctr">
              <a:buNone/>
              <a:defRPr sz="1800"/>
            </a:lvl1pPr>
          </a:lstStyle>
          <a:p>
            <a:r>
              <a:rPr lang="en-US" dirty="0"/>
              <a:t>Photo</a:t>
            </a:r>
          </a:p>
        </p:txBody>
      </p:sp>
      <p:sp>
        <p:nvSpPr>
          <p:cNvPr id="29" name="Text Placeholder 2">
            <a:extLst>
              <a:ext uri="{FF2B5EF4-FFF2-40B4-BE49-F238E27FC236}">
                <a16:creationId xmlns:a16="http://schemas.microsoft.com/office/drawing/2014/main" id="{5D637424-A55D-744E-9B17-0ADA8C737519}"/>
              </a:ext>
            </a:extLst>
          </p:cNvPr>
          <p:cNvSpPr>
            <a:spLocks noGrp="1"/>
          </p:cNvSpPr>
          <p:nvPr>
            <p:ph type="body" sz="quarter" idx="16"/>
          </p:nvPr>
        </p:nvSpPr>
        <p:spPr>
          <a:xfrm>
            <a:off x="8535126" y="4250571"/>
            <a:ext cx="2536825" cy="1846468"/>
          </a:xfrm>
        </p:spPr>
        <p:txBody>
          <a:bodyPr>
            <a:normAutofit/>
          </a:bodyPr>
          <a:lstStyle>
            <a:lvl1pPr marL="0" indent="0" algn="ctr">
              <a:buNone/>
              <a:defRPr sz="1800">
                <a:solidFill>
                  <a:schemeClr val="tx2"/>
                </a:solidFill>
              </a:defRPr>
            </a:lvl1pPr>
          </a:lstStyle>
          <a:p>
            <a:pPr lvl="0"/>
            <a:r>
              <a:rPr lang="en-US" dirty="0"/>
              <a:t>Click to edit Master text styles</a:t>
            </a:r>
          </a:p>
        </p:txBody>
      </p:sp>
      <p:sp>
        <p:nvSpPr>
          <p:cNvPr id="30" name="Google Shape;99;p15">
            <a:extLst>
              <a:ext uri="{FF2B5EF4-FFF2-40B4-BE49-F238E27FC236}">
                <a16:creationId xmlns:a16="http://schemas.microsoft.com/office/drawing/2014/main" id="{D938FCA4-792A-A846-B0D1-DE2FB0888D88}"/>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69F648C3-711E-DA4D-A30F-2E643903F010}"/>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dirty="0"/>
              <a:t>Title Text</a:t>
            </a:r>
          </a:p>
        </p:txBody>
      </p:sp>
      <p:sp>
        <p:nvSpPr>
          <p:cNvPr id="32" name="Text Placeholder 2">
            <a:extLst>
              <a:ext uri="{FF2B5EF4-FFF2-40B4-BE49-F238E27FC236}">
                <a16:creationId xmlns:a16="http://schemas.microsoft.com/office/drawing/2014/main" id="{98943B3C-D157-FF43-8A7B-E9E65B9B34E7}"/>
              </a:ext>
            </a:extLst>
          </p:cNvPr>
          <p:cNvSpPr>
            <a:spLocks noGrp="1"/>
          </p:cNvSpPr>
          <p:nvPr>
            <p:ph type="body" sz="quarter" idx="17" hasCustomPrompt="1"/>
          </p:nvPr>
        </p:nvSpPr>
        <p:spPr>
          <a:xfrm>
            <a:off x="1585913" y="3711956"/>
            <a:ext cx="2536825" cy="402557"/>
          </a:xfrm>
        </p:spPr>
        <p:txBody>
          <a:bodyPr>
            <a:normAutofit/>
          </a:bodyPr>
          <a:lstStyle>
            <a:lvl1pPr marL="0" indent="0" algn="ctr">
              <a:buNone/>
              <a:defRPr sz="1800" b="1">
                <a:solidFill>
                  <a:schemeClr val="tx1"/>
                </a:solidFill>
              </a:defRPr>
            </a:lvl1pPr>
          </a:lstStyle>
          <a:p>
            <a:pPr lvl="0"/>
            <a:r>
              <a:rPr lang="en-US" dirty="0"/>
              <a:t>Title Text</a:t>
            </a:r>
          </a:p>
        </p:txBody>
      </p:sp>
      <p:sp>
        <p:nvSpPr>
          <p:cNvPr id="33" name="Text Placeholder 2">
            <a:extLst>
              <a:ext uri="{FF2B5EF4-FFF2-40B4-BE49-F238E27FC236}">
                <a16:creationId xmlns:a16="http://schemas.microsoft.com/office/drawing/2014/main" id="{75C8F0A8-F872-6B45-9261-14EED3C480EC}"/>
              </a:ext>
            </a:extLst>
          </p:cNvPr>
          <p:cNvSpPr>
            <a:spLocks noGrp="1"/>
          </p:cNvSpPr>
          <p:nvPr>
            <p:ph type="body" sz="quarter" idx="18" hasCustomPrompt="1"/>
          </p:nvPr>
        </p:nvSpPr>
        <p:spPr>
          <a:xfrm>
            <a:off x="5053705" y="3699256"/>
            <a:ext cx="2536825" cy="402557"/>
          </a:xfrm>
        </p:spPr>
        <p:txBody>
          <a:bodyPr>
            <a:normAutofit/>
          </a:bodyPr>
          <a:lstStyle>
            <a:lvl1pPr marL="0" indent="0" algn="ctr">
              <a:buNone/>
              <a:defRPr sz="1800" b="1">
                <a:solidFill>
                  <a:schemeClr val="tx1"/>
                </a:solidFill>
              </a:defRPr>
            </a:lvl1pPr>
          </a:lstStyle>
          <a:p>
            <a:pPr lvl="0"/>
            <a:r>
              <a:rPr lang="en-US" dirty="0"/>
              <a:t>Title Text</a:t>
            </a:r>
          </a:p>
        </p:txBody>
      </p:sp>
      <p:sp>
        <p:nvSpPr>
          <p:cNvPr id="34" name="Text Placeholder 2">
            <a:extLst>
              <a:ext uri="{FF2B5EF4-FFF2-40B4-BE49-F238E27FC236}">
                <a16:creationId xmlns:a16="http://schemas.microsoft.com/office/drawing/2014/main" id="{85ED928D-F9CF-3149-9D58-46EC9772900C}"/>
              </a:ext>
            </a:extLst>
          </p:cNvPr>
          <p:cNvSpPr>
            <a:spLocks noGrp="1"/>
          </p:cNvSpPr>
          <p:nvPr>
            <p:ph type="body" sz="quarter" idx="19" hasCustomPrompt="1"/>
          </p:nvPr>
        </p:nvSpPr>
        <p:spPr>
          <a:xfrm>
            <a:off x="8521497" y="3675794"/>
            <a:ext cx="2536825" cy="402557"/>
          </a:xfrm>
        </p:spPr>
        <p:txBody>
          <a:bodyPr>
            <a:normAutofit/>
          </a:bodyPr>
          <a:lstStyle>
            <a:lvl1pPr marL="0" indent="0" algn="ctr">
              <a:buNone/>
              <a:defRPr sz="1800" b="1">
                <a:solidFill>
                  <a:schemeClr val="tx1"/>
                </a:solidFill>
              </a:defRPr>
            </a:lvl1pPr>
          </a:lstStyle>
          <a:p>
            <a:pPr lvl="0"/>
            <a:r>
              <a:rPr lang="en-US" dirty="0"/>
              <a:t>Title Text</a:t>
            </a:r>
          </a:p>
        </p:txBody>
      </p:sp>
    </p:spTree>
    <p:extLst>
      <p:ext uri="{BB962C8B-B14F-4D97-AF65-F5344CB8AC3E}">
        <p14:creationId xmlns:p14="http://schemas.microsoft.com/office/powerpoint/2010/main" val="335487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BC9A66E4-3D33-744E-BC0B-B4E907E211F5}"/>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86196759-0AE3-C942-9DAF-1EA0ABC18216}"/>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10" name="Straight Arrow Connector 9">
            <a:extLst>
              <a:ext uri="{FF2B5EF4-FFF2-40B4-BE49-F238E27FC236}">
                <a16:creationId xmlns:a16="http://schemas.microsoft.com/office/drawing/2014/main" id="{97B98BFC-828B-D74F-AE44-5F86CC3A5CD0}"/>
              </a:ext>
            </a:extLst>
          </p:cNvPr>
          <p:cNvCxnSpPr/>
          <p:nvPr userDrawn="1"/>
        </p:nvCxnSpPr>
        <p:spPr>
          <a:xfrm>
            <a:off x="2930400"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1" name="Google Shape;98;p15">
            <a:extLst>
              <a:ext uri="{FF2B5EF4-FFF2-40B4-BE49-F238E27FC236}">
                <a16:creationId xmlns:a16="http://schemas.microsoft.com/office/drawing/2014/main" id="{30310233-0C61-9A41-B3E1-DE2C1175E470}"/>
              </a:ext>
            </a:extLst>
          </p:cNvPr>
          <p:cNvSpPr txBox="1"/>
          <p:nvPr userDrawn="1"/>
        </p:nvSpPr>
        <p:spPr>
          <a:xfrm>
            <a:off x="2536160"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01</a:t>
            </a:r>
            <a:endParaRPr lang="en-US" sz="2400">
              <a:solidFill>
                <a:srgbClr val="00B9FF"/>
              </a:solidFill>
            </a:endParaRPr>
          </a:p>
        </p:txBody>
      </p:sp>
      <p:cxnSp>
        <p:nvCxnSpPr>
          <p:cNvPr id="12" name="Straight Arrow Connector 11">
            <a:extLst>
              <a:ext uri="{FF2B5EF4-FFF2-40B4-BE49-F238E27FC236}">
                <a16:creationId xmlns:a16="http://schemas.microsoft.com/office/drawing/2014/main" id="{C8A571B5-E44A-2E45-9698-3A0E2C0FEA1F}"/>
              </a:ext>
            </a:extLst>
          </p:cNvPr>
          <p:cNvCxnSpPr>
            <a:cxnSpLocks/>
          </p:cNvCxnSpPr>
          <p:nvPr userDrawn="1"/>
        </p:nvCxnSpPr>
        <p:spPr>
          <a:xfrm>
            <a:off x="6098536"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3" name="Google Shape;98;p15">
            <a:extLst>
              <a:ext uri="{FF2B5EF4-FFF2-40B4-BE49-F238E27FC236}">
                <a16:creationId xmlns:a16="http://schemas.microsoft.com/office/drawing/2014/main" id="{52225549-D4DD-BC4E-8ED0-337FB93055BE}"/>
              </a:ext>
            </a:extLst>
          </p:cNvPr>
          <p:cNvSpPr txBox="1"/>
          <p:nvPr userDrawn="1"/>
        </p:nvSpPr>
        <p:spPr>
          <a:xfrm>
            <a:off x="5704296"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dirty="0">
                <a:solidFill>
                  <a:srgbClr val="00B9FF"/>
                </a:solidFill>
                <a:latin typeface="Barlow"/>
              </a:rPr>
              <a:t>02</a:t>
            </a:r>
            <a:endParaRPr lang="en-US" sz="2400" dirty="0">
              <a:solidFill>
                <a:srgbClr val="00B9FF"/>
              </a:solidFill>
            </a:endParaRPr>
          </a:p>
        </p:txBody>
      </p:sp>
      <p:cxnSp>
        <p:nvCxnSpPr>
          <p:cNvPr id="14" name="Straight Arrow Connector 13">
            <a:extLst>
              <a:ext uri="{FF2B5EF4-FFF2-40B4-BE49-F238E27FC236}">
                <a16:creationId xmlns:a16="http://schemas.microsoft.com/office/drawing/2014/main" id="{0C31AFDD-67E8-A545-ACFE-5E8851E8AD5C}"/>
              </a:ext>
            </a:extLst>
          </p:cNvPr>
          <p:cNvCxnSpPr>
            <a:cxnSpLocks/>
          </p:cNvCxnSpPr>
          <p:nvPr userDrawn="1"/>
        </p:nvCxnSpPr>
        <p:spPr>
          <a:xfrm>
            <a:off x="9266671"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5" name="Google Shape;98;p15">
            <a:extLst>
              <a:ext uri="{FF2B5EF4-FFF2-40B4-BE49-F238E27FC236}">
                <a16:creationId xmlns:a16="http://schemas.microsoft.com/office/drawing/2014/main" id="{F0C0E7DB-E806-084C-8C73-387C89E47A2C}"/>
              </a:ext>
            </a:extLst>
          </p:cNvPr>
          <p:cNvSpPr txBox="1"/>
          <p:nvPr userDrawn="1"/>
        </p:nvSpPr>
        <p:spPr>
          <a:xfrm>
            <a:off x="8872431"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dirty="0">
                <a:solidFill>
                  <a:srgbClr val="00B9FF"/>
                </a:solidFill>
                <a:latin typeface="Barlow"/>
              </a:rPr>
              <a:t>03</a:t>
            </a:r>
          </a:p>
        </p:txBody>
      </p:sp>
      <p:cxnSp>
        <p:nvCxnSpPr>
          <p:cNvPr id="16" name="Straight Arrow Connector 15">
            <a:extLst>
              <a:ext uri="{FF2B5EF4-FFF2-40B4-BE49-F238E27FC236}">
                <a16:creationId xmlns:a16="http://schemas.microsoft.com/office/drawing/2014/main" id="{8E4EFD7A-D8A6-514F-80AB-17F23DDC8430}"/>
              </a:ext>
            </a:extLst>
          </p:cNvPr>
          <p:cNvCxnSpPr>
            <a:cxnSpLocks/>
          </p:cNvCxnSpPr>
          <p:nvPr userDrawn="1"/>
        </p:nvCxnSpPr>
        <p:spPr>
          <a:xfrm>
            <a:off x="2930400"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7" name="Google Shape;98;p15">
            <a:extLst>
              <a:ext uri="{FF2B5EF4-FFF2-40B4-BE49-F238E27FC236}">
                <a16:creationId xmlns:a16="http://schemas.microsoft.com/office/drawing/2014/main" id="{3826F837-508B-4046-928E-D31BE9E018B3}"/>
              </a:ext>
            </a:extLst>
          </p:cNvPr>
          <p:cNvSpPr txBox="1"/>
          <p:nvPr userDrawn="1"/>
        </p:nvSpPr>
        <p:spPr>
          <a:xfrm>
            <a:off x="2536160"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dirty="0">
                <a:solidFill>
                  <a:srgbClr val="00B9FF"/>
                </a:solidFill>
                <a:latin typeface="Barlow"/>
              </a:rPr>
              <a:t>04</a:t>
            </a:r>
          </a:p>
        </p:txBody>
      </p:sp>
      <p:cxnSp>
        <p:nvCxnSpPr>
          <p:cNvPr id="18" name="Straight Arrow Connector 17">
            <a:extLst>
              <a:ext uri="{FF2B5EF4-FFF2-40B4-BE49-F238E27FC236}">
                <a16:creationId xmlns:a16="http://schemas.microsoft.com/office/drawing/2014/main" id="{A95814EC-E920-1B4C-8EEF-D37E4DCEB411}"/>
              </a:ext>
            </a:extLst>
          </p:cNvPr>
          <p:cNvCxnSpPr>
            <a:cxnSpLocks/>
          </p:cNvCxnSpPr>
          <p:nvPr userDrawn="1"/>
        </p:nvCxnSpPr>
        <p:spPr>
          <a:xfrm>
            <a:off x="6098536"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9" name="Google Shape;98;p15">
            <a:extLst>
              <a:ext uri="{FF2B5EF4-FFF2-40B4-BE49-F238E27FC236}">
                <a16:creationId xmlns:a16="http://schemas.microsoft.com/office/drawing/2014/main" id="{963FD6F4-DCAE-584C-A5CA-D4B4C68A326E}"/>
              </a:ext>
            </a:extLst>
          </p:cNvPr>
          <p:cNvSpPr txBox="1"/>
          <p:nvPr userDrawn="1"/>
        </p:nvSpPr>
        <p:spPr>
          <a:xfrm>
            <a:off x="5704296"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dirty="0">
                <a:solidFill>
                  <a:srgbClr val="00B9FF"/>
                </a:solidFill>
                <a:latin typeface="Barlow"/>
              </a:rPr>
              <a:t>05</a:t>
            </a:r>
            <a:endParaRPr lang="en-US" sz="2400" dirty="0">
              <a:solidFill>
                <a:srgbClr val="00B9FF"/>
              </a:solidFill>
            </a:endParaRPr>
          </a:p>
        </p:txBody>
      </p:sp>
      <p:cxnSp>
        <p:nvCxnSpPr>
          <p:cNvPr id="20" name="Straight Arrow Connector 19">
            <a:extLst>
              <a:ext uri="{FF2B5EF4-FFF2-40B4-BE49-F238E27FC236}">
                <a16:creationId xmlns:a16="http://schemas.microsoft.com/office/drawing/2014/main" id="{25BB8DD6-3A9F-C046-98B9-F47AB903320A}"/>
              </a:ext>
            </a:extLst>
          </p:cNvPr>
          <p:cNvCxnSpPr>
            <a:cxnSpLocks/>
          </p:cNvCxnSpPr>
          <p:nvPr userDrawn="1"/>
        </p:nvCxnSpPr>
        <p:spPr>
          <a:xfrm>
            <a:off x="9266671"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21" name="Google Shape;98;p15">
            <a:extLst>
              <a:ext uri="{FF2B5EF4-FFF2-40B4-BE49-F238E27FC236}">
                <a16:creationId xmlns:a16="http://schemas.microsoft.com/office/drawing/2014/main" id="{903AAAA6-DC64-9C4C-9D2D-8B2C3F0C9F01}"/>
              </a:ext>
            </a:extLst>
          </p:cNvPr>
          <p:cNvSpPr txBox="1"/>
          <p:nvPr userDrawn="1"/>
        </p:nvSpPr>
        <p:spPr>
          <a:xfrm>
            <a:off x="8872431"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dirty="0">
                <a:solidFill>
                  <a:srgbClr val="00B9FF"/>
                </a:solidFill>
                <a:latin typeface="Barlow"/>
              </a:rPr>
              <a:t>06</a:t>
            </a:r>
          </a:p>
        </p:txBody>
      </p:sp>
      <p:sp>
        <p:nvSpPr>
          <p:cNvPr id="23" name="Text Placeholder 45">
            <a:extLst>
              <a:ext uri="{FF2B5EF4-FFF2-40B4-BE49-F238E27FC236}">
                <a16:creationId xmlns:a16="http://schemas.microsoft.com/office/drawing/2014/main" id="{AF1F5A73-C070-E445-9A2A-3112E33C8AD9}"/>
              </a:ext>
            </a:extLst>
          </p:cNvPr>
          <p:cNvSpPr>
            <a:spLocks noGrp="1"/>
          </p:cNvSpPr>
          <p:nvPr>
            <p:ph type="body" sz="quarter" idx="16"/>
          </p:nvPr>
        </p:nvSpPr>
        <p:spPr>
          <a:xfrm>
            <a:off x="2935737" y="2472119"/>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4" name="Text Placeholder 45">
            <a:extLst>
              <a:ext uri="{FF2B5EF4-FFF2-40B4-BE49-F238E27FC236}">
                <a16:creationId xmlns:a16="http://schemas.microsoft.com/office/drawing/2014/main" id="{32F8297C-DD30-4A43-8F8F-AE4B77CCF8AF}"/>
              </a:ext>
            </a:extLst>
          </p:cNvPr>
          <p:cNvSpPr>
            <a:spLocks noGrp="1"/>
          </p:cNvSpPr>
          <p:nvPr>
            <p:ph type="body" sz="quarter" idx="17"/>
          </p:nvPr>
        </p:nvSpPr>
        <p:spPr>
          <a:xfrm>
            <a:off x="6004754" y="2472119"/>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5" name="Text Placeholder 45">
            <a:extLst>
              <a:ext uri="{FF2B5EF4-FFF2-40B4-BE49-F238E27FC236}">
                <a16:creationId xmlns:a16="http://schemas.microsoft.com/office/drawing/2014/main" id="{97AF8980-0463-2048-91D9-489357E94983}"/>
              </a:ext>
            </a:extLst>
          </p:cNvPr>
          <p:cNvSpPr>
            <a:spLocks noGrp="1"/>
          </p:cNvSpPr>
          <p:nvPr>
            <p:ph type="body" sz="quarter" idx="18"/>
          </p:nvPr>
        </p:nvSpPr>
        <p:spPr>
          <a:xfrm>
            <a:off x="9172889" y="2472119"/>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6" name="Text Placeholder 45">
            <a:extLst>
              <a:ext uri="{FF2B5EF4-FFF2-40B4-BE49-F238E27FC236}">
                <a16:creationId xmlns:a16="http://schemas.microsoft.com/office/drawing/2014/main" id="{D650878C-A904-DB40-B9C0-7B48EAB33DDE}"/>
              </a:ext>
            </a:extLst>
          </p:cNvPr>
          <p:cNvSpPr>
            <a:spLocks noGrp="1"/>
          </p:cNvSpPr>
          <p:nvPr>
            <p:ph type="body" sz="quarter" idx="19"/>
          </p:nvPr>
        </p:nvSpPr>
        <p:spPr>
          <a:xfrm>
            <a:off x="2935737" y="4702227"/>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7" name="Text Placeholder 45">
            <a:extLst>
              <a:ext uri="{FF2B5EF4-FFF2-40B4-BE49-F238E27FC236}">
                <a16:creationId xmlns:a16="http://schemas.microsoft.com/office/drawing/2014/main" id="{2B3149E1-7FB4-4047-A993-309AF09C3A09}"/>
              </a:ext>
            </a:extLst>
          </p:cNvPr>
          <p:cNvSpPr>
            <a:spLocks noGrp="1"/>
          </p:cNvSpPr>
          <p:nvPr>
            <p:ph type="body" sz="quarter" idx="20"/>
          </p:nvPr>
        </p:nvSpPr>
        <p:spPr>
          <a:xfrm>
            <a:off x="6004754" y="4702227"/>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8" name="Text Placeholder 45">
            <a:extLst>
              <a:ext uri="{FF2B5EF4-FFF2-40B4-BE49-F238E27FC236}">
                <a16:creationId xmlns:a16="http://schemas.microsoft.com/office/drawing/2014/main" id="{368A6407-FC29-D341-856A-0B409C3D9ED7}"/>
              </a:ext>
            </a:extLst>
          </p:cNvPr>
          <p:cNvSpPr>
            <a:spLocks noGrp="1"/>
          </p:cNvSpPr>
          <p:nvPr>
            <p:ph type="body" sz="quarter" idx="21"/>
          </p:nvPr>
        </p:nvSpPr>
        <p:spPr>
          <a:xfrm>
            <a:off x="9172889" y="4702227"/>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9" name="TextBox 28">
            <a:extLst>
              <a:ext uri="{FF2B5EF4-FFF2-40B4-BE49-F238E27FC236}">
                <a16:creationId xmlns:a16="http://schemas.microsoft.com/office/drawing/2014/main" id="{1E2360E6-CAB3-8941-9009-4766AD970258}"/>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30" name="Google Shape;99;p15">
            <a:extLst>
              <a:ext uri="{FF2B5EF4-FFF2-40B4-BE49-F238E27FC236}">
                <a16:creationId xmlns:a16="http://schemas.microsoft.com/office/drawing/2014/main" id="{36050E45-B6B8-BB45-A781-0EADC3DB0EB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E1C104D9-D80E-C048-9E34-F2BA8A11331A}"/>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dirty="0"/>
              <a:t>Title Text</a:t>
            </a:r>
          </a:p>
        </p:txBody>
      </p:sp>
    </p:spTree>
    <p:extLst>
      <p:ext uri="{BB962C8B-B14F-4D97-AF65-F5344CB8AC3E}">
        <p14:creationId xmlns:p14="http://schemas.microsoft.com/office/powerpoint/2010/main" val="3120038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7AA1A4D7-0058-E944-8B3A-E83C6FADE8E1}"/>
              </a:ext>
            </a:extLst>
          </p:cNvPr>
          <p:cNvCxnSpPr/>
          <p:nvPr/>
        </p:nvCxnSpPr>
        <p:spPr>
          <a:xfrm>
            <a:off x="1292051"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8" name="Google Shape;98;p15">
            <a:extLst>
              <a:ext uri="{FF2B5EF4-FFF2-40B4-BE49-F238E27FC236}">
                <a16:creationId xmlns:a16="http://schemas.microsoft.com/office/drawing/2014/main" id="{4252F3E1-EEB2-4B42-B586-5D089CDB0BCC}"/>
              </a:ext>
            </a:extLst>
          </p:cNvPr>
          <p:cNvSpPr txBox="1"/>
          <p:nvPr/>
        </p:nvSpPr>
        <p:spPr>
          <a:xfrm>
            <a:off x="1514668"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dirty="0">
                <a:solidFill>
                  <a:srgbClr val="CED9E1"/>
                </a:solidFill>
                <a:latin typeface="Barlow"/>
              </a:rPr>
              <a:t>01</a:t>
            </a:r>
            <a:endParaRPr lang="en-US" sz="7200" dirty="0">
              <a:solidFill>
                <a:srgbClr val="CED9E1"/>
              </a:solidFill>
            </a:endParaRPr>
          </a:p>
        </p:txBody>
      </p:sp>
      <p:cxnSp>
        <p:nvCxnSpPr>
          <p:cNvPr id="11" name="Straight Arrow Connector 10">
            <a:extLst>
              <a:ext uri="{FF2B5EF4-FFF2-40B4-BE49-F238E27FC236}">
                <a16:creationId xmlns:a16="http://schemas.microsoft.com/office/drawing/2014/main" id="{7F7F2B18-4AEF-C947-8F33-3E59295E1B13}"/>
              </a:ext>
            </a:extLst>
          </p:cNvPr>
          <p:cNvCxnSpPr>
            <a:cxnSpLocks/>
          </p:cNvCxnSpPr>
          <p:nvPr/>
        </p:nvCxnSpPr>
        <p:spPr>
          <a:xfrm>
            <a:off x="3946465"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2" name="Google Shape;98;p15">
            <a:extLst>
              <a:ext uri="{FF2B5EF4-FFF2-40B4-BE49-F238E27FC236}">
                <a16:creationId xmlns:a16="http://schemas.microsoft.com/office/drawing/2014/main" id="{C95082B5-53EB-744A-BD1C-E7C0BF9C9A0D}"/>
              </a:ext>
            </a:extLst>
          </p:cNvPr>
          <p:cNvSpPr txBox="1"/>
          <p:nvPr/>
        </p:nvSpPr>
        <p:spPr>
          <a:xfrm>
            <a:off x="4169082"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dirty="0">
                <a:solidFill>
                  <a:srgbClr val="CED9E1"/>
                </a:solidFill>
                <a:latin typeface="Barlow"/>
              </a:rPr>
              <a:t>02</a:t>
            </a:r>
            <a:endParaRPr lang="en-US" sz="7200" dirty="0">
              <a:solidFill>
                <a:srgbClr val="CED9E1"/>
              </a:solidFill>
            </a:endParaRPr>
          </a:p>
        </p:txBody>
      </p:sp>
      <p:cxnSp>
        <p:nvCxnSpPr>
          <p:cNvPr id="15" name="Straight Arrow Connector 14">
            <a:extLst>
              <a:ext uri="{FF2B5EF4-FFF2-40B4-BE49-F238E27FC236}">
                <a16:creationId xmlns:a16="http://schemas.microsoft.com/office/drawing/2014/main" id="{2E314FA4-6E5E-2142-B416-59328FD8A9B7}"/>
              </a:ext>
            </a:extLst>
          </p:cNvPr>
          <p:cNvCxnSpPr>
            <a:cxnSpLocks/>
          </p:cNvCxnSpPr>
          <p:nvPr/>
        </p:nvCxnSpPr>
        <p:spPr>
          <a:xfrm>
            <a:off x="6600880"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6" name="Google Shape;98;p15">
            <a:extLst>
              <a:ext uri="{FF2B5EF4-FFF2-40B4-BE49-F238E27FC236}">
                <a16:creationId xmlns:a16="http://schemas.microsoft.com/office/drawing/2014/main" id="{F068A568-5F57-DD43-A3EC-D86AB04F5063}"/>
              </a:ext>
            </a:extLst>
          </p:cNvPr>
          <p:cNvSpPr txBox="1"/>
          <p:nvPr/>
        </p:nvSpPr>
        <p:spPr>
          <a:xfrm>
            <a:off x="6823497"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dirty="0">
                <a:solidFill>
                  <a:srgbClr val="CED9E1"/>
                </a:solidFill>
                <a:latin typeface="Barlow"/>
              </a:rPr>
              <a:t>03</a:t>
            </a:r>
            <a:endParaRPr lang="en-US" sz="7200" dirty="0">
              <a:solidFill>
                <a:srgbClr val="CED9E1"/>
              </a:solidFill>
            </a:endParaRPr>
          </a:p>
        </p:txBody>
      </p:sp>
      <p:cxnSp>
        <p:nvCxnSpPr>
          <p:cNvPr id="19" name="Straight Arrow Connector 18">
            <a:extLst>
              <a:ext uri="{FF2B5EF4-FFF2-40B4-BE49-F238E27FC236}">
                <a16:creationId xmlns:a16="http://schemas.microsoft.com/office/drawing/2014/main" id="{951A43C0-0F6A-A340-ADA8-A7D6F86EE548}"/>
              </a:ext>
            </a:extLst>
          </p:cNvPr>
          <p:cNvCxnSpPr>
            <a:cxnSpLocks/>
          </p:cNvCxnSpPr>
          <p:nvPr/>
        </p:nvCxnSpPr>
        <p:spPr>
          <a:xfrm>
            <a:off x="9255294"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20" name="Google Shape;98;p15">
            <a:extLst>
              <a:ext uri="{FF2B5EF4-FFF2-40B4-BE49-F238E27FC236}">
                <a16:creationId xmlns:a16="http://schemas.microsoft.com/office/drawing/2014/main" id="{BA07E673-BAB8-AF4B-8B8B-76092690903A}"/>
              </a:ext>
            </a:extLst>
          </p:cNvPr>
          <p:cNvSpPr txBox="1"/>
          <p:nvPr/>
        </p:nvSpPr>
        <p:spPr>
          <a:xfrm>
            <a:off x="9477911"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dirty="0">
                <a:solidFill>
                  <a:srgbClr val="CED9E1"/>
                </a:solidFill>
                <a:latin typeface="Barlow"/>
              </a:rPr>
              <a:t>04</a:t>
            </a:r>
            <a:endParaRPr lang="en-US" sz="7200" dirty="0">
              <a:solidFill>
                <a:srgbClr val="CED9E1"/>
              </a:solidFill>
            </a:endParaRPr>
          </a:p>
        </p:txBody>
      </p:sp>
      <p:pic>
        <p:nvPicPr>
          <p:cNvPr id="23" name="Picture 7" descr="A picture containing text, sign, gauge&#10;&#10;Description automatically generated">
            <a:extLst>
              <a:ext uri="{FF2B5EF4-FFF2-40B4-BE49-F238E27FC236}">
                <a16:creationId xmlns:a16="http://schemas.microsoft.com/office/drawing/2014/main" id="{6EAB75A9-28E6-694D-93F6-1344FA198B2C}"/>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24" name="Straight Arrow Connector 23">
            <a:extLst>
              <a:ext uri="{FF2B5EF4-FFF2-40B4-BE49-F238E27FC236}">
                <a16:creationId xmlns:a16="http://schemas.microsoft.com/office/drawing/2014/main" id="{065B00A5-279D-1D4B-A3CA-D51674EB932F}"/>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34" name="Text Placeholder 45">
            <a:extLst>
              <a:ext uri="{FF2B5EF4-FFF2-40B4-BE49-F238E27FC236}">
                <a16:creationId xmlns:a16="http://schemas.microsoft.com/office/drawing/2014/main" id="{03EABDAF-0021-B14B-9FAE-18569D67C4E9}"/>
              </a:ext>
            </a:extLst>
          </p:cNvPr>
          <p:cNvSpPr>
            <a:spLocks noGrp="1"/>
          </p:cNvSpPr>
          <p:nvPr>
            <p:ph type="body" sz="quarter" idx="16"/>
          </p:nvPr>
        </p:nvSpPr>
        <p:spPr>
          <a:xfrm>
            <a:off x="1514475" y="2994436"/>
            <a:ext cx="2105870"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35" name="Text Placeholder 45">
            <a:extLst>
              <a:ext uri="{FF2B5EF4-FFF2-40B4-BE49-F238E27FC236}">
                <a16:creationId xmlns:a16="http://schemas.microsoft.com/office/drawing/2014/main" id="{D5509998-7A50-4D4C-8BBC-E3D9225B435D}"/>
              </a:ext>
            </a:extLst>
          </p:cNvPr>
          <p:cNvSpPr>
            <a:spLocks noGrp="1"/>
          </p:cNvSpPr>
          <p:nvPr>
            <p:ph type="body" sz="quarter" idx="17"/>
          </p:nvPr>
        </p:nvSpPr>
        <p:spPr>
          <a:xfrm>
            <a:off x="4169082" y="2994436"/>
            <a:ext cx="2105870"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36" name="Text Placeholder 45">
            <a:extLst>
              <a:ext uri="{FF2B5EF4-FFF2-40B4-BE49-F238E27FC236}">
                <a16:creationId xmlns:a16="http://schemas.microsoft.com/office/drawing/2014/main" id="{D2241426-F0DD-D943-A4E6-F9B1A31483E1}"/>
              </a:ext>
            </a:extLst>
          </p:cNvPr>
          <p:cNvSpPr>
            <a:spLocks noGrp="1"/>
          </p:cNvSpPr>
          <p:nvPr>
            <p:ph type="body" sz="quarter" idx="18"/>
          </p:nvPr>
        </p:nvSpPr>
        <p:spPr>
          <a:xfrm>
            <a:off x="6823497" y="2994436"/>
            <a:ext cx="2105870"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37" name="Text Placeholder 45">
            <a:extLst>
              <a:ext uri="{FF2B5EF4-FFF2-40B4-BE49-F238E27FC236}">
                <a16:creationId xmlns:a16="http://schemas.microsoft.com/office/drawing/2014/main" id="{A03D1A93-D6C2-074C-BE1C-DBC0EB9DFCC5}"/>
              </a:ext>
            </a:extLst>
          </p:cNvPr>
          <p:cNvSpPr>
            <a:spLocks noGrp="1"/>
          </p:cNvSpPr>
          <p:nvPr>
            <p:ph type="body" sz="quarter" idx="19"/>
          </p:nvPr>
        </p:nvSpPr>
        <p:spPr>
          <a:xfrm>
            <a:off x="9477911" y="2994436"/>
            <a:ext cx="2105870"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17" name="TextBox 16">
            <a:extLst>
              <a:ext uri="{FF2B5EF4-FFF2-40B4-BE49-F238E27FC236}">
                <a16:creationId xmlns:a16="http://schemas.microsoft.com/office/drawing/2014/main" id="{B430AC0A-C305-6641-A162-F759FE615700}"/>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Tree>
    <p:extLst>
      <p:ext uri="{BB962C8B-B14F-4D97-AF65-F5344CB8AC3E}">
        <p14:creationId xmlns:p14="http://schemas.microsoft.com/office/powerpoint/2010/main" val="357744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8" name="Google Shape;99;p15">
            <a:extLst>
              <a:ext uri="{FF2B5EF4-FFF2-40B4-BE49-F238E27FC236}">
                <a16:creationId xmlns:a16="http://schemas.microsoft.com/office/drawing/2014/main" id="{7A62228C-0021-5C45-B0BB-0DD5124E3FF0}"/>
              </a:ext>
            </a:extLst>
          </p:cNvPr>
          <p:cNvSpPr/>
          <p:nvPr userDrawn="1"/>
        </p:nvSpPr>
        <p:spPr>
          <a:xfrm>
            <a:off x="1800622" y="4764629"/>
            <a:ext cx="1285800" cy="2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98;p15">
            <a:extLst>
              <a:ext uri="{FF2B5EF4-FFF2-40B4-BE49-F238E27FC236}">
                <a16:creationId xmlns:a16="http://schemas.microsoft.com/office/drawing/2014/main" id="{1F900096-F830-8547-8203-4815F408ED1B}"/>
              </a:ext>
            </a:extLst>
          </p:cNvPr>
          <p:cNvSpPr txBox="1"/>
          <p:nvPr userDrawn="1"/>
        </p:nvSpPr>
        <p:spPr>
          <a:xfrm>
            <a:off x="1800443" y="1089350"/>
            <a:ext cx="4714866" cy="147732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9600" b="1" dirty="0">
                <a:solidFill>
                  <a:srgbClr val="FFFFFF"/>
                </a:solidFill>
                <a:latin typeface="Times New Roman"/>
              </a:rPr>
              <a:t>“</a:t>
            </a:r>
            <a:endParaRPr lang="en-US" sz="9600" b="1" dirty="0">
              <a:solidFill>
                <a:srgbClr val="FFFFFF"/>
              </a:solidFill>
              <a:latin typeface="Times New Roman"/>
            </a:endParaRPr>
          </a:p>
        </p:txBody>
      </p:sp>
    </p:spTree>
    <p:extLst>
      <p:ext uri="{BB962C8B-B14F-4D97-AF65-F5344CB8AC3E}">
        <p14:creationId xmlns:p14="http://schemas.microsoft.com/office/powerpoint/2010/main" val="200899727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Content v2">
    <p:spTree>
      <p:nvGrpSpPr>
        <p:cNvPr id="1" name=""/>
        <p:cNvGrpSpPr/>
        <p:nvPr/>
      </p:nvGrpSpPr>
      <p:grpSpPr>
        <a:xfrm>
          <a:off x="0" y="0"/>
          <a:ext cx="0" cy="0"/>
          <a:chOff x="0" y="0"/>
          <a:chExt cx="0" cy="0"/>
        </a:xfrm>
      </p:grpSpPr>
      <p:sp>
        <p:nvSpPr>
          <p:cNvPr id="63" name="Title Text"/>
          <p:cNvSpPr txBox="1">
            <a:spLocks noGrp="1"/>
          </p:cNvSpPr>
          <p:nvPr>
            <p:ph type="title"/>
          </p:nvPr>
        </p:nvSpPr>
        <p:spPr>
          <a:xfrm>
            <a:off x="1210595" y="534572"/>
            <a:ext cx="9832491" cy="1253393"/>
          </a:xfrm>
          <a:prstGeom prst="rect">
            <a:avLst/>
          </a:prstGeom>
        </p:spPr>
        <p:txBody>
          <a:bodyPr/>
          <a:lstStyle>
            <a:lvl1pPr algn="ctr">
              <a:defRPr sz="4800"/>
            </a:lvl1pPr>
          </a:lstStyle>
          <a:p>
            <a:r>
              <a:t>Title Text</a:t>
            </a:r>
          </a:p>
        </p:txBody>
      </p:sp>
      <p:sp>
        <p:nvSpPr>
          <p:cNvPr id="64" name="Body Level One…"/>
          <p:cNvSpPr txBox="1">
            <a:spLocks noGrp="1"/>
          </p:cNvSpPr>
          <p:nvPr>
            <p:ph type="body" idx="1"/>
          </p:nvPr>
        </p:nvSpPr>
        <p:spPr>
          <a:xfrm>
            <a:off x="1209769" y="1969477"/>
            <a:ext cx="9833318" cy="407963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00371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8" name="Picture 7" descr="A picture containing text, sign, gauge&#10;&#10;Description automatically generated">
            <a:extLst>
              <a:ext uri="{FF2B5EF4-FFF2-40B4-BE49-F238E27FC236}">
                <a16:creationId xmlns:a16="http://schemas.microsoft.com/office/drawing/2014/main" id="{9B2001E9-A658-E840-B60C-1C9C75A1BBB1}"/>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9" name="Straight Arrow Connector 8">
            <a:extLst>
              <a:ext uri="{FF2B5EF4-FFF2-40B4-BE49-F238E27FC236}">
                <a16:creationId xmlns:a16="http://schemas.microsoft.com/office/drawing/2014/main" id="{0CC374AA-1FF8-784C-B8BF-ED1CCEDEB981}"/>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C9A86A-5444-974C-B2B1-584105E2BCC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Tree>
    <p:extLst>
      <p:ext uri="{BB962C8B-B14F-4D97-AF65-F5344CB8AC3E}">
        <p14:creationId xmlns:p14="http://schemas.microsoft.com/office/powerpoint/2010/main" val="28267907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3260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57256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Picture 9" descr="A picture containing text, sign&#10;&#10;Description automatically generated">
            <a:extLst>
              <a:ext uri="{FF2B5EF4-FFF2-40B4-BE49-F238E27FC236}">
                <a16:creationId xmlns:a16="http://schemas.microsoft.com/office/drawing/2014/main" id="{A9EEBC7B-1B1F-794A-8123-9CC346AB0DF2}"/>
              </a:ext>
            </a:extLst>
          </p:cNvPr>
          <p:cNvPicPr>
            <a:picLocks noChangeAspect="1"/>
          </p:cNvPicPr>
          <p:nvPr userDrawn="1"/>
        </p:nvPicPr>
        <p:blipFill>
          <a:blip r:embed="rId2"/>
          <a:stretch>
            <a:fillRect/>
          </a:stretch>
        </p:blipFill>
        <p:spPr>
          <a:xfrm>
            <a:off x="3581400" y="3149100"/>
            <a:ext cx="5029201" cy="559801"/>
          </a:xfrm>
          <a:prstGeom prst="rect">
            <a:avLst/>
          </a:prstGeom>
        </p:spPr>
      </p:pic>
    </p:spTree>
    <p:extLst>
      <p:ext uri="{BB962C8B-B14F-4D97-AF65-F5344CB8AC3E}">
        <p14:creationId xmlns:p14="http://schemas.microsoft.com/office/powerpoint/2010/main" val="2177213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 (blue)">
    <p:bg>
      <p:bgRef idx="1001">
        <a:schemeClr val="bg1"/>
      </p:bgRef>
    </p:bg>
    <p:spTree>
      <p:nvGrpSpPr>
        <p:cNvPr id="1" name=""/>
        <p:cNvGrpSpPr/>
        <p:nvPr/>
      </p:nvGrpSpPr>
      <p:grpSpPr>
        <a:xfrm>
          <a:off x="0" y="0"/>
          <a:ext cx="0" cy="0"/>
          <a:chOff x="0" y="0"/>
          <a:chExt cx="0" cy="0"/>
        </a:xfrm>
      </p:grpSpPr>
      <p:pic>
        <p:nvPicPr>
          <p:cNvPr id="2" name="Picture 11" descr="A picture containing text, clipart&#10;&#10;Description automatically generated">
            <a:extLst>
              <a:ext uri="{FF2B5EF4-FFF2-40B4-BE49-F238E27FC236}">
                <a16:creationId xmlns:a16="http://schemas.microsoft.com/office/drawing/2014/main" id="{CFE31AD7-0FBD-0447-AFF8-54DB77ABCBC2}"/>
              </a:ext>
            </a:extLst>
          </p:cNvPr>
          <p:cNvPicPr>
            <a:picLocks noChangeAspect="1"/>
          </p:cNvPicPr>
          <p:nvPr userDrawn="1"/>
        </p:nvPicPr>
        <p:blipFill>
          <a:blip r:embed="rId2"/>
          <a:stretch>
            <a:fillRect/>
          </a:stretch>
        </p:blipFill>
        <p:spPr>
          <a:xfrm>
            <a:off x="3583588" y="3145867"/>
            <a:ext cx="5024824" cy="566265"/>
          </a:xfrm>
          <a:prstGeom prst="rect">
            <a:avLst/>
          </a:prstGeom>
        </p:spPr>
      </p:pic>
    </p:spTree>
    <p:extLst>
      <p:ext uri="{BB962C8B-B14F-4D97-AF65-F5344CB8AC3E}">
        <p14:creationId xmlns:p14="http://schemas.microsoft.com/office/powerpoint/2010/main" val="223123695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figure">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D7F6889-5462-7742-BF27-B1AE9FEF6E50}"/>
              </a:ext>
            </a:extLst>
          </p:cNvPr>
          <p:cNvSpPr>
            <a:spLocks noGrp="1"/>
          </p:cNvSpPr>
          <p:nvPr>
            <p:ph type="body" sz="quarter" idx="10"/>
          </p:nvPr>
        </p:nvSpPr>
        <p:spPr>
          <a:xfrm>
            <a:off x="987552" y="4108830"/>
            <a:ext cx="10216897"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dirty="0"/>
              <a:t>Click to edit Master text styles</a:t>
            </a:r>
          </a:p>
        </p:txBody>
      </p:sp>
      <p:sp>
        <p:nvSpPr>
          <p:cNvPr id="7" name="Text Placeholder 4">
            <a:extLst>
              <a:ext uri="{FF2B5EF4-FFF2-40B4-BE49-F238E27FC236}">
                <a16:creationId xmlns:a16="http://schemas.microsoft.com/office/drawing/2014/main" id="{663F2A19-2B9E-1C48-8D9A-B259A79E4EE6}"/>
              </a:ext>
            </a:extLst>
          </p:cNvPr>
          <p:cNvSpPr>
            <a:spLocks noGrp="1"/>
          </p:cNvSpPr>
          <p:nvPr>
            <p:ph type="body" sz="quarter" idx="12" hasCustomPrompt="1"/>
          </p:nvPr>
        </p:nvSpPr>
        <p:spPr>
          <a:xfrm>
            <a:off x="987552" y="2137922"/>
            <a:ext cx="10216897"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dirty="0"/>
              <a:t>#</a:t>
            </a:r>
          </a:p>
        </p:txBody>
      </p:sp>
    </p:spTree>
    <p:extLst>
      <p:ext uri="{BB962C8B-B14F-4D97-AF65-F5344CB8AC3E}">
        <p14:creationId xmlns:p14="http://schemas.microsoft.com/office/powerpoint/2010/main" val="14010816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figure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E93A06-874C-804B-A29B-D5BEC4AF426F}"/>
              </a:ext>
            </a:extLst>
          </p:cNvPr>
          <p:cNvSpPr>
            <a:spLocks noGrp="1"/>
          </p:cNvSpPr>
          <p:nvPr>
            <p:ph type="body" sz="quarter" idx="10"/>
          </p:nvPr>
        </p:nvSpPr>
        <p:spPr>
          <a:xfrm>
            <a:off x="890015"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dirty="0"/>
              <a:t>Click to edit Master text styles</a:t>
            </a:r>
          </a:p>
        </p:txBody>
      </p:sp>
      <p:sp>
        <p:nvSpPr>
          <p:cNvPr id="7" name="Text Placeholder 4">
            <a:extLst>
              <a:ext uri="{FF2B5EF4-FFF2-40B4-BE49-F238E27FC236}">
                <a16:creationId xmlns:a16="http://schemas.microsoft.com/office/drawing/2014/main" id="{FB27C7BA-4F9E-5948-B8A3-AAD899F67AC4}"/>
              </a:ext>
            </a:extLst>
          </p:cNvPr>
          <p:cNvSpPr>
            <a:spLocks noGrp="1"/>
          </p:cNvSpPr>
          <p:nvPr>
            <p:ph type="body" sz="quarter" idx="11"/>
          </p:nvPr>
        </p:nvSpPr>
        <p:spPr>
          <a:xfrm>
            <a:off x="6608067"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dirty="0"/>
              <a:t>Click to edit Master text styles</a:t>
            </a:r>
          </a:p>
        </p:txBody>
      </p:sp>
      <p:sp>
        <p:nvSpPr>
          <p:cNvPr id="8" name="Text Placeholder 4">
            <a:extLst>
              <a:ext uri="{FF2B5EF4-FFF2-40B4-BE49-F238E27FC236}">
                <a16:creationId xmlns:a16="http://schemas.microsoft.com/office/drawing/2014/main" id="{965834DF-1336-8549-877A-DF19F37D0499}"/>
              </a:ext>
            </a:extLst>
          </p:cNvPr>
          <p:cNvSpPr>
            <a:spLocks noGrp="1"/>
          </p:cNvSpPr>
          <p:nvPr>
            <p:ph type="body" sz="quarter" idx="12" hasCustomPrompt="1"/>
          </p:nvPr>
        </p:nvSpPr>
        <p:spPr>
          <a:xfrm>
            <a:off x="890015"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dirty="0"/>
              <a:t>#</a:t>
            </a:r>
          </a:p>
        </p:txBody>
      </p:sp>
      <p:sp>
        <p:nvSpPr>
          <p:cNvPr id="9" name="Text Placeholder 4">
            <a:extLst>
              <a:ext uri="{FF2B5EF4-FFF2-40B4-BE49-F238E27FC236}">
                <a16:creationId xmlns:a16="http://schemas.microsoft.com/office/drawing/2014/main" id="{01795FD6-393F-5A4E-8136-60AD38CF67FF}"/>
              </a:ext>
            </a:extLst>
          </p:cNvPr>
          <p:cNvSpPr>
            <a:spLocks noGrp="1"/>
          </p:cNvSpPr>
          <p:nvPr>
            <p:ph type="body" sz="quarter" idx="13" hasCustomPrompt="1"/>
          </p:nvPr>
        </p:nvSpPr>
        <p:spPr>
          <a:xfrm>
            <a:off x="6608067"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dirty="0"/>
              <a:t>#</a:t>
            </a:r>
          </a:p>
        </p:txBody>
      </p:sp>
      <p:cxnSp>
        <p:nvCxnSpPr>
          <p:cNvPr id="10" name="Straight Arrow Connector 9">
            <a:extLst>
              <a:ext uri="{FF2B5EF4-FFF2-40B4-BE49-F238E27FC236}">
                <a16:creationId xmlns:a16="http://schemas.microsoft.com/office/drawing/2014/main" id="{0BD740F7-4458-3842-8BA8-0BAD3C11DF21}"/>
              </a:ext>
            </a:extLst>
          </p:cNvPr>
          <p:cNvCxnSpPr>
            <a:cxnSpLocks/>
          </p:cNvCxnSpPr>
          <p:nvPr userDrawn="1"/>
        </p:nvCxnSpPr>
        <p:spPr>
          <a:xfrm flipH="1" flipV="1">
            <a:off x="6085016" y="1894703"/>
            <a:ext cx="20593" cy="3068594"/>
          </a:xfrm>
          <a:prstGeom prst="straightConnector1">
            <a:avLst/>
          </a:prstGeom>
          <a:ln w="12700">
            <a:solidFill>
              <a:srgbClr val="9EBA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1479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Tree>
    <p:extLst>
      <p:ext uri="{BB962C8B-B14F-4D97-AF65-F5344CB8AC3E}">
        <p14:creationId xmlns:p14="http://schemas.microsoft.com/office/powerpoint/2010/main" val="24204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09502"/>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9" r:id="rId3"/>
    <p:sldLayoutId id="2147483697" r:id="rId4"/>
    <p:sldLayoutId id="2147483699" r:id="rId5"/>
    <p:sldLayoutId id="2147483698" r:id="rId6"/>
    <p:sldLayoutId id="2147483695" r:id="rId7"/>
    <p:sldLayoutId id="2147483696" r:id="rId8"/>
    <p:sldLayoutId id="2147483688" r:id="rId9"/>
    <p:sldLayoutId id="2147483692" r:id="rId10"/>
    <p:sldLayoutId id="2147483684" r:id="rId11"/>
    <p:sldLayoutId id="2147483678" r:id="rId12"/>
    <p:sldLayoutId id="2147483693" r:id="rId13"/>
    <p:sldLayoutId id="2147483694" r:id="rId14"/>
    <p:sldLayoutId id="2147483690" r:id="rId15"/>
    <p:sldLayoutId id="2147483687" r:id="rId16"/>
    <p:sldLayoutId id="2147483686" r:id="rId17"/>
    <p:sldLayoutId id="2147483700" r:id="rId18"/>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tif"/></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jpe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51.xml"/><Relationship Id="rId16"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5.tif"/><Relationship Id="rId5" Type="http://schemas.openxmlformats.org/officeDocument/2006/relationships/image" Target="../media/image14.tif"/><Relationship Id="rId4" Type="http://schemas.openxmlformats.org/officeDocument/2006/relationships/image" Target="../media/image13.t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A9AF8E-9505-40DE-8C63-3DA140BE98AF}"/>
              </a:ext>
            </a:extLst>
          </p:cNvPr>
          <p:cNvSpPr/>
          <p:nvPr/>
        </p:nvSpPr>
        <p:spPr>
          <a:xfrm>
            <a:off x="4996" y="4997"/>
            <a:ext cx="12185753" cy="6857998"/>
          </a:xfrm>
          <a:prstGeom prst="rect">
            <a:avLst/>
          </a:prstGeom>
          <a:gradFill>
            <a:gsLst>
              <a:gs pos="0">
                <a:srgbClr val="F8FAFC">
                  <a:alpha val="0"/>
                  <a:lumMod val="0"/>
                  <a:lumOff val="100000"/>
                </a:srgbClr>
              </a:gs>
              <a:gs pos="100000">
                <a:srgbClr val="6795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BDCCE5-675E-5B4E-A35F-873564076C16}"/>
              </a:ext>
            </a:extLst>
          </p:cNvPr>
          <p:cNvSpPr/>
          <p:nvPr/>
        </p:nvSpPr>
        <p:spPr>
          <a:xfrm>
            <a:off x="0" y="4997"/>
            <a:ext cx="12185753" cy="6857998"/>
          </a:xfrm>
          <a:prstGeom prst="rect">
            <a:avLst/>
          </a:prstGeom>
          <a:gradFill>
            <a:gsLst>
              <a:gs pos="0">
                <a:srgbClr val="F8FAFC">
                  <a:alpha val="0"/>
                  <a:lumMod val="0"/>
                  <a:lumOff val="100000"/>
                </a:srgbClr>
              </a:gs>
              <a:gs pos="100000">
                <a:srgbClr val="6795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6FC9451-5571-8043-8BB4-D26043D6A5F3}"/>
              </a:ext>
            </a:extLst>
          </p:cNvPr>
          <p:cNvSpPr txBox="1"/>
          <p:nvPr/>
        </p:nvSpPr>
        <p:spPr>
          <a:xfrm>
            <a:off x="407879" y="470057"/>
            <a:ext cx="1160349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8000" b="1" dirty="0">
                <a:solidFill>
                  <a:srgbClr val="1B3A52"/>
                </a:solidFill>
                <a:latin typeface="Barlow"/>
                <a:ea typeface="+mn-lt"/>
                <a:cs typeface="+mn-lt"/>
              </a:rPr>
              <a:t>IoT 101</a:t>
            </a:r>
            <a:br>
              <a:rPr lang="en" sz="5400" dirty="0">
                <a:solidFill>
                  <a:srgbClr val="1B3A52"/>
                </a:solidFill>
                <a:latin typeface="Barlow"/>
                <a:ea typeface="+mn-lt"/>
                <a:cs typeface="+mn-lt"/>
              </a:rPr>
            </a:br>
            <a:r>
              <a:rPr lang="en" sz="4800" dirty="0">
                <a:solidFill>
                  <a:srgbClr val="1B3A52"/>
                </a:solidFill>
                <a:latin typeface="Barlow"/>
                <a:ea typeface="+mn-lt"/>
                <a:cs typeface="+mn-lt"/>
              </a:rPr>
              <a:t>(a.k.a. The IoT is Dead)</a:t>
            </a:r>
            <a:endParaRPr lang="en-US" sz="5400" dirty="0">
              <a:solidFill>
                <a:srgbClr val="1B3A52"/>
              </a:solidFill>
              <a:latin typeface="Barlow"/>
              <a:ea typeface="+mn-lt"/>
              <a:cs typeface="+mn-lt"/>
            </a:endParaRPr>
          </a:p>
        </p:txBody>
      </p:sp>
      <p:pic>
        <p:nvPicPr>
          <p:cNvPr id="10" name="Picture 9" descr="A picture containing text, sign&#10;&#10;Description automatically generated">
            <a:extLst>
              <a:ext uri="{FF2B5EF4-FFF2-40B4-BE49-F238E27FC236}">
                <a16:creationId xmlns:a16="http://schemas.microsoft.com/office/drawing/2014/main" id="{D12280EF-E854-254F-B423-C938F839604D}"/>
              </a:ext>
            </a:extLst>
          </p:cNvPr>
          <p:cNvPicPr>
            <a:picLocks noChangeAspect="1"/>
          </p:cNvPicPr>
          <p:nvPr/>
        </p:nvPicPr>
        <p:blipFill>
          <a:blip r:embed="rId3"/>
          <a:stretch>
            <a:fillRect/>
          </a:stretch>
        </p:blipFill>
        <p:spPr>
          <a:xfrm>
            <a:off x="525469" y="5828142"/>
            <a:ext cx="5029201" cy="559801"/>
          </a:xfrm>
          <a:prstGeom prst="rect">
            <a:avLst/>
          </a:prstGeom>
        </p:spPr>
      </p:pic>
      <p:sp>
        <p:nvSpPr>
          <p:cNvPr id="13" name="TextBox 12">
            <a:extLst>
              <a:ext uri="{FF2B5EF4-FFF2-40B4-BE49-F238E27FC236}">
                <a16:creationId xmlns:a16="http://schemas.microsoft.com/office/drawing/2014/main" id="{26B1487C-17AB-764A-A212-1B17BDB9EF41}"/>
              </a:ext>
            </a:extLst>
          </p:cNvPr>
          <p:cNvSpPr txBox="1"/>
          <p:nvPr/>
        </p:nvSpPr>
        <p:spPr>
          <a:xfrm>
            <a:off x="407880" y="4568425"/>
            <a:ext cx="554136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4000" b="1" dirty="0">
                <a:solidFill>
                  <a:srgbClr val="1B3A52"/>
                </a:solidFill>
                <a:latin typeface="Barlow"/>
                <a:ea typeface="+mn-lt"/>
                <a:cs typeface="+mn-lt"/>
              </a:rPr>
              <a:t>Rob Lauer</a:t>
            </a:r>
          </a:p>
          <a:p>
            <a:r>
              <a:rPr lang="en" sz="2800" dirty="0">
                <a:solidFill>
                  <a:srgbClr val="1B3A52"/>
                </a:solidFill>
                <a:latin typeface="Barlow"/>
                <a:ea typeface="+mn-lt"/>
                <a:cs typeface="+mn-lt"/>
              </a:rPr>
              <a:t>Director of Developer Relations</a:t>
            </a:r>
            <a:endParaRPr lang="en-US" sz="2800" dirty="0">
              <a:solidFill>
                <a:srgbClr val="1B3A52"/>
              </a:solidFill>
              <a:latin typeface="Barlow"/>
              <a:ea typeface="+mn-lt"/>
              <a:cs typeface="+mn-lt"/>
            </a:endParaRPr>
          </a:p>
        </p:txBody>
      </p:sp>
      <p:pic>
        <p:nvPicPr>
          <p:cNvPr id="2056" name="Picture 8" descr="Prototyping Circuits using a Breadboard">
            <a:extLst>
              <a:ext uri="{FF2B5EF4-FFF2-40B4-BE49-F238E27FC236}">
                <a16:creationId xmlns:a16="http://schemas.microsoft.com/office/drawing/2014/main" id="{78C08015-78E9-B344-9E7A-A20E2C550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2128" y="3740897"/>
            <a:ext cx="3408211" cy="27938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5BFF221-0B3D-434B-B85F-7AE3515ED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521">
            <a:off x="6515507" y="1173508"/>
            <a:ext cx="3045578" cy="3045578"/>
          </a:xfrm>
          <a:prstGeom prst="rect">
            <a:avLst/>
          </a:prstGeom>
        </p:spPr>
      </p:pic>
      <p:pic>
        <p:nvPicPr>
          <p:cNvPr id="2054" name="Picture 6" descr="BME680 Environmental Sensor - Parallax | Mouser">
            <a:extLst>
              <a:ext uri="{FF2B5EF4-FFF2-40B4-BE49-F238E27FC236}">
                <a16:creationId xmlns:a16="http://schemas.microsoft.com/office/drawing/2014/main" id="{B1D2001A-A6BB-F044-8F66-7FF6D0758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0793" y="242303"/>
            <a:ext cx="2821432" cy="20502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circuit board&#10;&#10;Description automatically generated with medium confidence">
            <a:extLst>
              <a:ext uri="{FF2B5EF4-FFF2-40B4-BE49-F238E27FC236}">
                <a16:creationId xmlns:a16="http://schemas.microsoft.com/office/drawing/2014/main" id="{4A5C1D0D-23E9-234A-9A14-2079F84E46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5194" y="4029849"/>
            <a:ext cx="1535448" cy="1790016"/>
          </a:xfrm>
          <a:prstGeom prst="rect">
            <a:avLst/>
          </a:prstGeom>
          <a:effectLst>
            <a:outerShdw blurRad="311348" sx="102000" sy="102000" algn="ctr" rotWithShape="0">
              <a:prstClr val="black">
                <a:alpha val="27965"/>
              </a:prstClr>
            </a:outerShdw>
          </a:effectLst>
        </p:spPr>
      </p:pic>
      <p:pic>
        <p:nvPicPr>
          <p:cNvPr id="2058" name="Picture 10" descr="Anonymous Torrent Downloading using a Raspberry Pi and a VPN | by Jake  Wilson | Medium">
            <a:extLst>
              <a:ext uri="{FF2B5EF4-FFF2-40B4-BE49-F238E27FC236}">
                <a16:creationId xmlns:a16="http://schemas.microsoft.com/office/drawing/2014/main" id="{E7278D8D-844E-924C-BF26-CEB64179DE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6917" y="1502686"/>
            <a:ext cx="2712003" cy="2465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88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mise vs. Messy Reality">
            <a:extLst>
              <a:ext uri="{FF2B5EF4-FFF2-40B4-BE49-F238E27FC236}">
                <a16:creationId xmlns:a16="http://schemas.microsoft.com/office/drawing/2014/main" id="{3372B681-F7E5-AC47-A625-BCEA11930EA9}"/>
              </a:ext>
            </a:extLst>
          </p:cNvPr>
          <p:cNvSpPr txBox="1">
            <a:spLocks/>
          </p:cNvSpPr>
          <p:nvPr/>
        </p:nvSpPr>
        <p:spPr>
          <a:xfrm>
            <a:off x="3017622" y="116780"/>
            <a:ext cx="6156756" cy="890046"/>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dirty="0"/>
              <a:t>Expectations vs Reality</a:t>
            </a:r>
          </a:p>
        </p:txBody>
      </p:sp>
      <p:pic>
        <p:nvPicPr>
          <p:cNvPr id="3" name="Screenshot 2018-10-15 09.12.10.png" descr="Screenshot 2018-10-15 09.12.10.png">
            <a:extLst>
              <a:ext uri="{FF2B5EF4-FFF2-40B4-BE49-F238E27FC236}">
                <a16:creationId xmlns:a16="http://schemas.microsoft.com/office/drawing/2014/main" id="{A2366A32-1A19-B549-A57C-557782A971A5}"/>
              </a:ext>
            </a:extLst>
          </p:cNvPr>
          <p:cNvPicPr>
            <a:picLocks noChangeAspect="1"/>
          </p:cNvPicPr>
          <p:nvPr/>
        </p:nvPicPr>
        <p:blipFill>
          <a:blip r:embed="rId3"/>
          <a:stretch>
            <a:fillRect/>
          </a:stretch>
        </p:blipFill>
        <p:spPr>
          <a:xfrm>
            <a:off x="221641" y="1269584"/>
            <a:ext cx="6156756" cy="3007978"/>
          </a:xfrm>
          <a:prstGeom prst="rect">
            <a:avLst/>
          </a:prstGeom>
          <a:ln w="12700">
            <a:miter lim="400000"/>
          </a:ln>
        </p:spPr>
      </p:pic>
      <p:pic>
        <p:nvPicPr>
          <p:cNvPr id="4" name="Screenshot 2018-10-15 09.12.26.png" descr="Screenshot 2018-10-15 09.12.26.png">
            <a:extLst>
              <a:ext uri="{FF2B5EF4-FFF2-40B4-BE49-F238E27FC236}">
                <a16:creationId xmlns:a16="http://schemas.microsoft.com/office/drawing/2014/main" id="{82E8CACC-6A90-514A-A82C-870E63F4240D}"/>
              </a:ext>
            </a:extLst>
          </p:cNvPr>
          <p:cNvPicPr>
            <a:picLocks noChangeAspect="1"/>
          </p:cNvPicPr>
          <p:nvPr/>
        </p:nvPicPr>
        <p:blipFill>
          <a:blip r:embed="rId4"/>
          <a:stretch>
            <a:fillRect/>
          </a:stretch>
        </p:blipFill>
        <p:spPr>
          <a:xfrm>
            <a:off x="5837673" y="4222066"/>
            <a:ext cx="6217228" cy="2430019"/>
          </a:xfrm>
          <a:prstGeom prst="rect">
            <a:avLst/>
          </a:prstGeom>
          <a:ln w="12700">
            <a:miter lim="400000"/>
          </a:ln>
        </p:spPr>
      </p:pic>
      <p:pic>
        <p:nvPicPr>
          <p:cNvPr id="5" name="Screenshot 2018-10-15 09.08.58.png" descr="Screenshot 2018-10-15 09.08.58.png">
            <a:extLst>
              <a:ext uri="{FF2B5EF4-FFF2-40B4-BE49-F238E27FC236}">
                <a16:creationId xmlns:a16="http://schemas.microsoft.com/office/drawing/2014/main" id="{A7C66F58-001A-2042-8211-EF43BD1D174C}"/>
              </a:ext>
            </a:extLst>
          </p:cNvPr>
          <p:cNvPicPr>
            <a:picLocks noChangeAspect="1"/>
          </p:cNvPicPr>
          <p:nvPr/>
        </p:nvPicPr>
        <p:blipFill>
          <a:blip r:embed="rId5"/>
          <a:stretch>
            <a:fillRect/>
          </a:stretch>
        </p:blipFill>
        <p:spPr>
          <a:xfrm>
            <a:off x="915232" y="1399231"/>
            <a:ext cx="4769574" cy="5050138"/>
          </a:xfrm>
          <a:prstGeom prst="rect">
            <a:avLst/>
          </a:prstGeom>
          <a:ln w="12700">
            <a:solidFill>
              <a:srgbClr val="000000"/>
            </a:solidFill>
            <a:miter lim="400000"/>
          </a:ln>
        </p:spPr>
      </p:pic>
      <p:pic>
        <p:nvPicPr>
          <p:cNvPr id="6" name="Screenshot 2018-10-15 09.09.54.png" descr="Screenshot 2018-10-15 09.09.54.png">
            <a:extLst>
              <a:ext uri="{FF2B5EF4-FFF2-40B4-BE49-F238E27FC236}">
                <a16:creationId xmlns:a16="http://schemas.microsoft.com/office/drawing/2014/main" id="{CF58775F-389B-2B4B-9066-D60EA0077008}"/>
              </a:ext>
            </a:extLst>
          </p:cNvPr>
          <p:cNvPicPr>
            <a:picLocks noChangeAspect="1"/>
          </p:cNvPicPr>
          <p:nvPr/>
        </p:nvPicPr>
        <p:blipFill>
          <a:blip r:embed="rId6"/>
          <a:srcRect b="9028"/>
          <a:stretch>
            <a:fillRect/>
          </a:stretch>
        </p:blipFill>
        <p:spPr>
          <a:xfrm>
            <a:off x="7047709" y="1113725"/>
            <a:ext cx="3797074" cy="5621234"/>
          </a:xfrm>
          <a:prstGeom prst="rect">
            <a:avLst/>
          </a:prstGeom>
          <a:ln w="12700">
            <a:solidFill>
              <a:srgbClr val="000000"/>
            </a:solidFill>
            <a:miter lim="400000"/>
          </a:ln>
        </p:spPr>
      </p:pic>
      <p:pic>
        <p:nvPicPr>
          <p:cNvPr id="7" name="Screenshot 2018-10-15 09.14.41.png" descr="Screenshot 2018-10-15 09.14.41.png">
            <a:extLst>
              <a:ext uri="{FF2B5EF4-FFF2-40B4-BE49-F238E27FC236}">
                <a16:creationId xmlns:a16="http://schemas.microsoft.com/office/drawing/2014/main" id="{FC7DDC42-3E18-5F4B-9039-635972A06718}"/>
              </a:ext>
            </a:extLst>
          </p:cNvPr>
          <p:cNvPicPr>
            <a:picLocks noChangeAspect="1"/>
          </p:cNvPicPr>
          <p:nvPr/>
        </p:nvPicPr>
        <p:blipFill>
          <a:blip r:embed="rId7"/>
          <a:stretch>
            <a:fillRect/>
          </a:stretch>
        </p:blipFill>
        <p:spPr>
          <a:xfrm>
            <a:off x="6937773" y="1107380"/>
            <a:ext cx="4017028" cy="5633840"/>
          </a:xfrm>
          <a:prstGeom prst="rect">
            <a:avLst/>
          </a:prstGeom>
          <a:ln w="12700">
            <a:solidFill>
              <a:srgbClr val="000000"/>
            </a:solidFill>
            <a:miter lim="400000"/>
          </a:ln>
        </p:spPr>
      </p:pic>
      <p:pic>
        <p:nvPicPr>
          <p:cNvPr id="8" name="Screenshot 2018-10-15 09.15.02.png" descr="Screenshot 2018-10-15 09.15.02.png">
            <a:extLst>
              <a:ext uri="{FF2B5EF4-FFF2-40B4-BE49-F238E27FC236}">
                <a16:creationId xmlns:a16="http://schemas.microsoft.com/office/drawing/2014/main" id="{D201200C-B8D5-254B-878A-0564BFFCBC14}"/>
              </a:ext>
            </a:extLst>
          </p:cNvPr>
          <p:cNvPicPr>
            <a:picLocks noChangeAspect="1"/>
          </p:cNvPicPr>
          <p:nvPr/>
        </p:nvPicPr>
        <p:blipFill>
          <a:blip r:embed="rId8"/>
          <a:stretch>
            <a:fillRect/>
          </a:stretch>
        </p:blipFill>
        <p:spPr>
          <a:xfrm>
            <a:off x="1280805" y="1178841"/>
            <a:ext cx="4038428" cy="5490918"/>
          </a:xfrm>
          <a:prstGeom prst="rect">
            <a:avLst/>
          </a:prstGeom>
          <a:ln w="12700">
            <a:solidFill>
              <a:srgbClr val="000000"/>
            </a:solidFill>
            <a:miter lim="400000"/>
          </a:ln>
        </p:spPr>
      </p:pic>
    </p:spTree>
    <p:extLst>
      <p:ext uri="{BB962C8B-B14F-4D97-AF65-F5344CB8AC3E}">
        <p14:creationId xmlns:p14="http://schemas.microsoft.com/office/powerpoint/2010/main" val="70730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xit" fill="hold" grpId="1" nodeType="clickEffect">
                                  <p:stCondLst>
                                    <p:cond delay="0"/>
                                  </p:stCondLst>
                                  <p:iterate>
                                    <p:tmAbs val="0"/>
                                  </p:iterate>
                                  <p:childTnLst>
                                    <p:animEffect transition="out" filter="dissolve">
                                      <p:cBhvr>
                                        <p:cTn id="15" dur="500" fill="hold"/>
                                        <p:tgtEl>
                                          <p:spTgt spid="3"/>
                                        </p:tgtEl>
                                      </p:cBhvr>
                                    </p:animEffect>
                                    <p:set>
                                      <p:cBhvr>
                                        <p:cTn id="16" fill="hold">
                                          <p:stCondLst>
                                            <p:cond delay="500"/>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9" presetClass="exit" fill="hold" grpId="1" nodeType="afterEffect">
                                  <p:stCondLst>
                                    <p:cond delay="0"/>
                                  </p:stCondLst>
                                  <p:iterate>
                                    <p:tmAbs val="0"/>
                                  </p:iterate>
                                  <p:childTnLst>
                                    <p:animEffect transition="out" filter="dissolve">
                                      <p:cBhvr>
                                        <p:cTn id="19" dur="500" fill="hold"/>
                                        <p:tgtEl>
                                          <p:spTgt spid="4"/>
                                        </p:tgtEl>
                                      </p:cBhvr>
                                    </p:animEffect>
                                    <p:set>
                                      <p:cBhvr>
                                        <p:cTn id="20" fill="hold">
                                          <p:stCondLst>
                                            <p:cond delay="500"/>
                                          </p:stCondLst>
                                        </p:cTn>
                                        <p:tgtEl>
                                          <p:spTgt spid="4"/>
                                        </p:tgtEl>
                                        <p:attrNameLst>
                                          <p:attrName>style.visibility</p:attrName>
                                        </p:attrNameLst>
                                      </p:cBhvr>
                                      <p:to>
                                        <p:strVal val="hidden"/>
                                      </p:to>
                                    </p:set>
                                  </p:childTnLst>
                                </p:cTn>
                              </p:par>
                            </p:childTnLst>
                          </p:cTn>
                        </p:par>
                        <p:par>
                          <p:cTn id="21" fill="hold">
                            <p:stCondLst>
                              <p:cond delay="1000"/>
                            </p:stCondLst>
                            <p:childTnLst>
                              <p:par>
                                <p:cTn id="22" presetID="9" presetClass="entr" fill="hold" grpId="0" nodeType="afterEffect">
                                  <p:stCondLst>
                                    <p:cond delay="0"/>
                                  </p:stCondLst>
                                  <p:iterate>
                                    <p:tmAbs val="0"/>
                                  </p:iterate>
                                  <p:childTnLst>
                                    <p:set>
                                      <p:cBhvr>
                                        <p:cTn id="23" fill="hold"/>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par>
                          <p:cTn id="25" fill="hold">
                            <p:stCondLst>
                              <p:cond delay="1500"/>
                            </p:stCondLst>
                            <p:childTnLst>
                              <p:par>
                                <p:cTn id="26" presetID="9" presetClass="entr" fill="hold" grpId="0" nodeType="afterEffect">
                                  <p:stCondLst>
                                    <p:cond delay="0"/>
                                  </p:stCondLst>
                                  <p:iterate>
                                    <p:tmAbs val="0"/>
                                  </p:iterate>
                                  <p:childTnLst>
                                    <p:set>
                                      <p:cBhvr>
                                        <p:cTn id="27" fill="hold"/>
                                        <p:tgtEl>
                                          <p:spTgt spid="5"/>
                                        </p:tgtEl>
                                        <p:attrNameLst>
                                          <p:attrName>style.visibility</p:attrName>
                                        </p:attrNameLst>
                                      </p:cBhvr>
                                      <p:to>
                                        <p:strVal val="visible"/>
                                      </p:to>
                                    </p:set>
                                    <p:animEffect transition="in" filter="dissolv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fill="hold" grpId="1" nodeType="clickEffect">
                                  <p:stCondLst>
                                    <p:cond delay="0"/>
                                  </p:stCondLst>
                                  <p:iterate>
                                    <p:tmAbs val="0"/>
                                  </p:iterate>
                                  <p:childTnLst>
                                    <p:animEffect transition="out" filter="dissolve">
                                      <p:cBhvr>
                                        <p:cTn id="32" dur="500" fill="hold"/>
                                        <p:tgtEl>
                                          <p:spTgt spid="5"/>
                                        </p:tgtEl>
                                      </p:cBhvr>
                                    </p:animEffect>
                                    <p:set>
                                      <p:cBhvr>
                                        <p:cTn id="33" fill="hold">
                                          <p:stCondLst>
                                            <p:cond delay="500"/>
                                          </p:stCondLst>
                                        </p:cTn>
                                        <p:tgtEl>
                                          <p:spTgt spid="5"/>
                                        </p:tgtEl>
                                        <p:attrNameLst>
                                          <p:attrName>style.visibility</p:attrName>
                                        </p:attrNameLst>
                                      </p:cBhvr>
                                      <p:to>
                                        <p:strVal val="hidden"/>
                                      </p:to>
                                    </p:set>
                                  </p:childTnLst>
                                </p:cTn>
                              </p:par>
                            </p:childTnLst>
                          </p:cTn>
                        </p:par>
                        <p:par>
                          <p:cTn id="34" fill="hold">
                            <p:stCondLst>
                              <p:cond delay="500"/>
                            </p:stCondLst>
                            <p:childTnLst>
                              <p:par>
                                <p:cTn id="35" presetID="9" presetClass="exit" fill="hold" grpId="1" nodeType="afterEffect">
                                  <p:stCondLst>
                                    <p:cond delay="0"/>
                                  </p:stCondLst>
                                  <p:iterate>
                                    <p:tmAbs val="0"/>
                                  </p:iterate>
                                  <p:childTnLst>
                                    <p:animEffect transition="out" filter="dissolve">
                                      <p:cBhvr>
                                        <p:cTn id="36" dur="500" fill="hold"/>
                                        <p:tgtEl>
                                          <p:spTgt spid="6"/>
                                        </p:tgtEl>
                                      </p:cBhvr>
                                    </p:animEffect>
                                    <p:set>
                                      <p:cBhvr>
                                        <p:cTn id="37" fill="hold">
                                          <p:stCondLst>
                                            <p:cond delay="500"/>
                                          </p:stCondLst>
                                        </p:cTn>
                                        <p:tgtEl>
                                          <p:spTgt spid="6"/>
                                        </p:tgtEl>
                                        <p:attrNameLst>
                                          <p:attrName>style.visibility</p:attrName>
                                        </p:attrNameLst>
                                      </p:cBhvr>
                                      <p:to>
                                        <p:strVal val="hidden"/>
                                      </p:to>
                                    </p:set>
                                  </p:childTnLst>
                                </p:cTn>
                              </p:par>
                            </p:childTnLst>
                          </p:cTn>
                        </p:par>
                        <p:par>
                          <p:cTn id="38" fill="hold">
                            <p:stCondLst>
                              <p:cond delay="1000"/>
                            </p:stCondLst>
                            <p:childTnLst>
                              <p:par>
                                <p:cTn id="39" presetID="9" presetClass="entr" fill="hold" grpId="0" nodeType="afterEffect">
                                  <p:stCondLst>
                                    <p:cond delay="0"/>
                                  </p:stCondLst>
                                  <p:iterate>
                                    <p:tmAbs val="0"/>
                                  </p:iterate>
                                  <p:childTnLst>
                                    <p:set>
                                      <p:cBhvr>
                                        <p:cTn id="40" fill="hold"/>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par>
                          <p:cTn id="42" fill="hold">
                            <p:stCondLst>
                              <p:cond delay="1500"/>
                            </p:stCondLst>
                            <p:childTnLst>
                              <p:par>
                                <p:cTn id="43" presetID="9" presetClass="entr" fill="hold" grpId="0" nodeType="afterEffect">
                                  <p:stCondLst>
                                    <p:cond delay="0"/>
                                  </p:stCondLst>
                                  <p:iterate>
                                    <p:tmAbs val="0"/>
                                  </p:iterate>
                                  <p:childTnLst>
                                    <p:set>
                                      <p:cBhvr>
                                        <p:cTn id="44" fill="hold"/>
                                        <p:tgtEl>
                                          <p:spTgt spid="8"/>
                                        </p:tgtEl>
                                        <p:attrNameLst>
                                          <p:attrName>style.visibility</p:attrName>
                                        </p:attrNameLst>
                                      </p:cBhvr>
                                      <p:to>
                                        <p:strVal val="visible"/>
                                      </p:to>
                                    </p:set>
                                    <p:animEffect transition="in" filter="dissolv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3" grpId="1" animBg="1" advAuto="0"/>
      <p:bldP spid="4" grpId="0" animBg="1" advAuto="0"/>
      <p:bldP spid="4" grpId="1" animBg="1" advAuto="0"/>
      <p:bldP spid="5" grpId="0" animBg="1" advAuto="0"/>
      <p:bldP spid="5" grpId="1" animBg="1" advAuto="0"/>
      <p:bldP spid="6" grpId="0" animBg="1" advAuto="0"/>
      <p:bldP spid="6" grpId="1" animBg="1" advAuto="0"/>
      <p:bldP spid="7" grpId="0" animBg="1" advAuto="0"/>
      <p:bldP spid="8"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k of inflated expectations">
            <a:extLst>
              <a:ext uri="{FF2B5EF4-FFF2-40B4-BE49-F238E27FC236}">
                <a16:creationId xmlns:a16="http://schemas.microsoft.com/office/drawing/2014/main" id="{0AD6ADF6-DA6D-674E-971D-40FF00713840}"/>
              </a:ext>
            </a:extLst>
          </p:cNvPr>
          <p:cNvSpPr txBox="1"/>
          <p:nvPr/>
        </p:nvSpPr>
        <p:spPr>
          <a:xfrm>
            <a:off x="2968810" y="1313365"/>
            <a:ext cx="3289362"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Peak of inflated expectations</a:t>
            </a:r>
          </a:p>
        </p:txBody>
      </p:sp>
      <p:sp>
        <p:nvSpPr>
          <p:cNvPr id="3" name="Technology trigger">
            <a:extLst>
              <a:ext uri="{FF2B5EF4-FFF2-40B4-BE49-F238E27FC236}">
                <a16:creationId xmlns:a16="http://schemas.microsoft.com/office/drawing/2014/main" id="{EA346F7C-EF43-8A4E-9AF5-01268D9F6B4E}"/>
              </a:ext>
            </a:extLst>
          </p:cNvPr>
          <p:cNvSpPr txBox="1"/>
          <p:nvPr/>
        </p:nvSpPr>
        <p:spPr>
          <a:xfrm>
            <a:off x="2471177" y="5544635"/>
            <a:ext cx="2048639"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lang="en-US" sz="1600" b="1" baseline="0" dirty="0">
                <a:latin typeface="Barlow" pitchFamily="2" charset="77"/>
              </a:rPr>
              <a:t>INNOVATION</a:t>
            </a:r>
            <a:r>
              <a:rPr sz="1600" b="1" baseline="0" dirty="0">
                <a:latin typeface="Barlow" pitchFamily="2" charset="77"/>
              </a:rPr>
              <a:t> trigger</a:t>
            </a:r>
          </a:p>
        </p:txBody>
      </p:sp>
      <p:sp>
        <p:nvSpPr>
          <p:cNvPr id="4" name="Trough of disillusionment">
            <a:extLst>
              <a:ext uri="{FF2B5EF4-FFF2-40B4-BE49-F238E27FC236}">
                <a16:creationId xmlns:a16="http://schemas.microsoft.com/office/drawing/2014/main" id="{8380CCD8-CED1-4B45-8062-04596588ECC3}"/>
              </a:ext>
            </a:extLst>
          </p:cNvPr>
          <p:cNvSpPr txBox="1"/>
          <p:nvPr/>
        </p:nvSpPr>
        <p:spPr>
          <a:xfrm>
            <a:off x="4273777" y="5092778"/>
            <a:ext cx="2818079"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Trough of disillusionment</a:t>
            </a:r>
          </a:p>
        </p:txBody>
      </p:sp>
      <p:sp>
        <p:nvSpPr>
          <p:cNvPr id="5" name="Slope of enlightenment">
            <a:extLst>
              <a:ext uri="{FF2B5EF4-FFF2-40B4-BE49-F238E27FC236}">
                <a16:creationId xmlns:a16="http://schemas.microsoft.com/office/drawing/2014/main" id="{4B5F6BEF-33F5-1947-9BB6-4286C28F3321}"/>
              </a:ext>
            </a:extLst>
          </p:cNvPr>
          <p:cNvSpPr txBox="1"/>
          <p:nvPr/>
        </p:nvSpPr>
        <p:spPr>
          <a:xfrm>
            <a:off x="5808652" y="3953955"/>
            <a:ext cx="2566408"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Slope of enlightenment</a:t>
            </a:r>
          </a:p>
        </p:txBody>
      </p:sp>
      <p:sp>
        <p:nvSpPr>
          <p:cNvPr id="6" name="Plateau of productivity">
            <a:extLst>
              <a:ext uri="{FF2B5EF4-FFF2-40B4-BE49-F238E27FC236}">
                <a16:creationId xmlns:a16="http://schemas.microsoft.com/office/drawing/2014/main" id="{8F50A4FE-6F4D-D548-9F48-AA24E5504302}"/>
              </a:ext>
            </a:extLst>
          </p:cNvPr>
          <p:cNvSpPr txBox="1"/>
          <p:nvPr/>
        </p:nvSpPr>
        <p:spPr>
          <a:xfrm>
            <a:off x="7936024" y="2606528"/>
            <a:ext cx="2784985"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Plateau of productivity</a:t>
            </a:r>
          </a:p>
        </p:txBody>
      </p:sp>
      <p:sp>
        <p:nvSpPr>
          <p:cNvPr id="7" name="Line">
            <a:extLst>
              <a:ext uri="{FF2B5EF4-FFF2-40B4-BE49-F238E27FC236}">
                <a16:creationId xmlns:a16="http://schemas.microsoft.com/office/drawing/2014/main" id="{985C2F4E-C603-6C43-8B8D-9642EBA388AA}"/>
              </a:ext>
            </a:extLst>
          </p:cNvPr>
          <p:cNvSpPr/>
          <p:nvPr/>
        </p:nvSpPr>
        <p:spPr>
          <a:xfrm flipV="1">
            <a:off x="2174042" y="1032419"/>
            <a:ext cx="1" cy="4902200"/>
          </a:xfrm>
          <a:prstGeom prst="line">
            <a:avLst/>
          </a:prstGeom>
          <a:ln w="38100">
            <a:solidFill>
              <a:srgbClr val="DCDEE0"/>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8" name="visibility">
            <a:extLst>
              <a:ext uri="{FF2B5EF4-FFF2-40B4-BE49-F238E27FC236}">
                <a16:creationId xmlns:a16="http://schemas.microsoft.com/office/drawing/2014/main" id="{96DD7E4A-E0E0-654F-A6A6-49380FE244D1}"/>
              </a:ext>
            </a:extLst>
          </p:cNvPr>
          <p:cNvSpPr txBox="1"/>
          <p:nvPr/>
        </p:nvSpPr>
        <p:spPr>
          <a:xfrm>
            <a:off x="1599910" y="684635"/>
            <a:ext cx="1128514" cy="32829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b="1" baseline="0" dirty="0">
                <a:latin typeface="Barlow" pitchFamily="2" charset="77"/>
              </a:rPr>
              <a:t>visibility</a:t>
            </a:r>
          </a:p>
        </p:txBody>
      </p:sp>
      <p:sp>
        <p:nvSpPr>
          <p:cNvPr id="9" name="Time">
            <a:extLst>
              <a:ext uri="{FF2B5EF4-FFF2-40B4-BE49-F238E27FC236}">
                <a16:creationId xmlns:a16="http://schemas.microsoft.com/office/drawing/2014/main" id="{91B10C1D-96C2-734B-80E9-4FF618446C6A}"/>
              </a:ext>
            </a:extLst>
          </p:cNvPr>
          <p:cNvSpPr txBox="1"/>
          <p:nvPr/>
        </p:nvSpPr>
        <p:spPr>
          <a:xfrm>
            <a:off x="9853470" y="5764672"/>
            <a:ext cx="546625" cy="32829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b="1" baseline="0" dirty="0">
                <a:latin typeface="Barlow" pitchFamily="2" charset="77"/>
              </a:rPr>
              <a:t>Time</a:t>
            </a:r>
          </a:p>
        </p:txBody>
      </p:sp>
      <p:sp>
        <p:nvSpPr>
          <p:cNvPr id="10" name="Line">
            <a:extLst>
              <a:ext uri="{FF2B5EF4-FFF2-40B4-BE49-F238E27FC236}">
                <a16:creationId xmlns:a16="http://schemas.microsoft.com/office/drawing/2014/main" id="{8E2EFC28-46B6-BA42-90E2-4C1D0DE4D941}"/>
              </a:ext>
            </a:extLst>
          </p:cNvPr>
          <p:cNvSpPr/>
          <p:nvPr/>
        </p:nvSpPr>
        <p:spPr>
          <a:xfrm>
            <a:off x="2150914" y="5943421"/>
            <a:ext cx="7685518" cy="1"/>
          </a:xfrm>
          <a:prstGeom prst="line">
            <a:avLst/>
          </a:prstGeom>
          <a:ln w="38100">
            <a:solidFill>
              <a:srgbClr val="DCDEE0"/>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11" name="Line">
            <a:extLst>
              <a:ext uri="{FF2B5EF4-FFF2-40B4-BE49-F238E27FC236}">
                <a16:creationId xmlns:a16="http://schemas.microsoft.com/office/drawing/2014/main" id="{ED48C5C5-8697-5042-9BD7-B4F9B97C5744}"/>
              </a:ext>
            </a:extLst>
          </p:cNvPr>
          <p:cNvSpPr/>
          <p:nvPr/>
        </p:nvSpPr>
        <p:spPr>
          <a:xfrm>
            <a:off x="2270430" y="1729653"/>
            <a:ext cx="7531432" cy="4199167"/>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cubicBezTo>
                  <a:pt x="531" y="17488"/>
                  <a:pt x="916" y="13388"/>
                  <a:pt x="1158" y="9218"/>
                </a:cubicBezTo>
                <a:cubicBezTo>
                  <a:pt x="1266" y="7347"/>
                  <a:pt x="1459" y="5479"/>
                  <a:pt x="1584" y="3796"/>
                </a:cubicBezTo>
                <a:cubicBezTo>
                  <a:pt x="1729" y="1855"/>
                  <a:pt x="2138" y="-29"/>
                  <a:pt x="3132" y="0"/>
                </a:cubicBezTo>
                <a:cubicBezTo>
                  <a:pt x="4066" y="27"/>
                  <a:pt x="4413" y="1631"/>
                  <a:pt x="4604" y="3365"/>
                </a:cubicBezTo>
                <a:cubicBezTo>
                  <a:pt x="4751" y="4703"/>
                  <a:pt x="4967" y="6179"/>
                  <a:pt x="5133" y="7681"/>
                </a:cubicBezTo>
                <a:cubicBezTo>
                  <a:pt x="5406" y="10151"/>
                  <a:pt x="5726" y="12603"/>
                  <a:pt x="6204" y="14960"/>
                </a:cubicBezTo>
                <a:cubicBezTo>
                  <a:pt x="6400" y="15922"/>
                  <a:pt x="6694" y="16914"/>
                  <a:pt x="7246" y="17059"/>
                </a:cubicBezTo>
                <a:cubicBezTo>
                  <a:pt x="8050" y="17270"/>
                  <a:pt x="8505" y="15807"/>
                  <a:pt x="8827" y="14458"/>
                </a:cubicBezTo>
                <a:cubicBezTo>
                  <a:pt x="9347" y="12279"/>
                  <a:pt x="10001" y="10139"/>
                  <a:pt x="11096" y="8804"/>
                </a:cubicBezTo>
                <a:cubicBezTo>
                  <a:pt x="12625" y="6941"/>
                  <a:pt x="14522" y="7059"/>
                  <a:pt x="16294" y="7024"/>
                </a:cubicBezTo>
                <a:cubicBezTo>
                  <a:pt x="17170" y="7007"/>
                  <a:pt x="18051" y="6948"/>
                  <a:pt x="18938" y="6900"/>
                </a:cubicBezTo>
                <a:cubicBezTo>
                  <a:pt x="19819" y="6853"/>
                  <a:pt x="20706" y="6818"/>
                  <a:pt x="21600" y="6796"/>
                </a:cubicBezTo>
              </a:path>
            </a:pathLst>
          </a:custGeom>
          <a:ln w="38100">
            <a:solidFill>
              <a:schemeClr val="accent5">
                <a:satOff val="-27450"/>
                <a:lumOff val="-12000"/>
              </a:schemeClr>
            </a:solidFill>
            <a:miter lim="400000"/>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13" name="Circle">
            <a:extLst>
              <a:ext uri="{FF2B5EF4-FFF2-40B4-BE49-F238E27FC236}">
                <a16:creationId xmlns:a16="http://schemas.microsoft.com/office/drawing/2014/main" id="{737F050D-628E-E24D-9DF5-9EC3B44C3EDC}"/>
              </a:ext>
            </a:extLst>
          </p:cNvPr>
          <p:cNvSpPr/>
          <p:nvPr/>
        </p:nvSpPr>
        <p:spPr>
          <a:xfrm>
            <a:off x="4905619" y="4834444"/>
            <a:ext cx="258333" cy="258334"/>
          </a:xfrm>
          <a:prstGeom prst="ellipse">
            <a:avLst/>
          </a:prstGeom>
          <a:solidFill>
            <a:schemeClr val="accent6"/>
          </a:solidFill>
          <a:ln w="3175" cap="flat">
            <a:noFill/>
            <a:miter lim="400000"/>
          </a:ln>
          <a:effectLst/>
        </p:spPr>
        <p:txBody>
          <a:bodyPr wrap="square" lIns="25400" tIns="25400" rIns="25400" bIns="25400" numCol="1" anchor="ctr">
            <a:noAutofit/>
          </a:bodyPr>
          <a:lstStyle/>
          <a:p>
            <a:pPr algn="ctr" defTabSz="412750">
              <a:defRPr cap="all" baseline="-66666">
                <a:solidFill>
                  <a:srgbClr val="A9A9A9"/>
                </a:solidFill>
                <a:latin typeface="DIN Condensed Bold"/>
                <a:ea typeface="DIN Condensed Bold"/>
                <a:cs typeface="DIN Condensed Bold"/>
                <a:sym typeface="DIN Condensed Bold"/>
              </a:defRPr>
            </a:pPr>
            <a:endParaRPr/>
          </a:p>
        </p:txBody>
      </p:sp>
      <p:sp>
        <p:nvSpPr>
          <p:cNvPr id="20" name="Peak of inflated expectations">
            <a:extLst>
              <a:ext uri="{FF2B5EF4-FFF2-40B4-BE49-F238E27FC236}">
                <a16:creationId xmlns:a16="http://schemas.microsoft.com/office/drawing/2014/main" id="{AB3135D1-E54C-F349-B549-2D49B28FEE34}"/>
              </a:ext>
            </a:extLst>
          </p:cNvPr>
          <p:cNvSpPr txBox="1"/>
          <p:nvPr/>
        </p:nvSpPr>
        <p:spPr>
          <a:xfrm>
            <a:off x="4382067" y="4506172"/>
            <a:ext cx="1563770"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lang="en-US" sz="1600" b="1" baseline="0" dirty="0">
                <a:latin typeface="Barlow" pitchFamily="2" charset="77"/>
              </a:rPr>
              <a:t>IoT TODAY 😔</a:t>
            </a:r>
            <a:endParaRPr sz="1600" b="1" baseline="0" dirty="0">
              <a:latin typeface="Barlow" pitchFamily="2" charset="77"/>
            </a:endParaRPr>
          </a:p>
        </p:txBody>
      </p:sp>
    </p:spTree>
    <p:extLst>
      <p:ext uri="{BB962C8B-B14F-4D97-AF65-F5344CB8AC3E}">
        <p14:creationId xmlns:p14="http://schemas.microsoft.com/office/powerpoint/2010/main" val="161993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urprised Jocelyn GIF by Schitt's Creek">
            <a:extLst>
              <a:ext uri="{FF2B5EF4-FFF2-40B4-BE49-F238E27FC236}">
                <a16:creationId xmlns:a16="http://schemas.microsoft.com/office/drawing/2014/main" id="{007730FF-ABEB-614F-BA12-331C06A71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7883" y="490883"/>
            <a:ext cx="5876234" cy="587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22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894521" y="474345"/>
            <a:ext cx="10402957" cy="590931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600" b="1" dirty="0">
                <a:solidFill>
                  <a:srgbClr val="FFFFFF"/>
                </a:solidFill>
                <a:latin typeface="Barlow"/>
              </a:rPr>
              <a:t>An Informal History of Laughable Innovations 🤣</a:t>
            </a:r>
            <a:endParaRPr lang="en-US" dirty="0"/>
          </a:p>
        </p:txBody>
      </p:sp>
    </p:spTree>
    <p:extLst>
      <p:ext uri="{BB962C8B-B14F-4D97-AF65-F5344CB8AC3E}">
        <p14:creationId xmlns:p14="http://schemas.microsoft.com/office/powerpoint/2010/main" val="915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Television">
            <a:extLst>
              <a:ext uri="{FF2B5EF4-FFF2-40B4-BE49-F238E27FC236}">
                <a16:creationId xmlns:a16="http://schemas.microsoft.com/office/drawing/2014/main" id="{7791EB9D-93F3-8049-93F1-7B3D9E582AE9}"/>
              </a:ext>
            </a:extLst>
          </p:cNvPr>
          <p:cNvSpPr txBox="1">
            <a:spLocks/>
          </p:cNvSpPr>
          <p:nvPr/>
        </p:nvSpPr>
        <p:spPr>
          <a:xfrm>
            <a:off x="1131194" y="457541"/>
            <a:ext cx="9929612" cy="1149776"/>
          </a:xfrm>
          <a:prstGeom prst="rect">
            <a:avLst/>
          </a:prstGeom>
        </p:spPr>
        <p:txBody>
          <a:bodyPr/>
          <a:lstStyle>
            <a:lvl1pPr algn="ctr"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5400" dirty="0"/>
              <a:t>The Television</a:t>
            </a:r>
          </a:p>
        </p:txBody>
      </p:sp>
      <p:sp>
        <p:nvSpPr>
          <p:cNvPr id="3" name="Radio is the theater of the mind; television is the theater of the mindless.…">
            <a:extLst>
              <a:ext uri="{FF2B5EF4-FFF2-40B4-BE49-F238E27FC236}">
                <a16:creationId xmlns:a16="http://schemas.microsoft.com/office/drawing/2014/main" id="{C9BA94D4-9A81-5045-BA51-53D0ACEC5FED}"/>
              </a:ext>
            </a:extLst>
          </p:cNvPr>
          <p:cNvSpPr txBox="1">
            <a:spLocks/>
          </p:cNvSpPr>
          <p:nvPr/>
        </p:nvSpPr>
        <p:spPr>
          <a:xfrm>
            <a:off x="1003679" y="2556921"/>
            <a:ext cx="4853190" cy="382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Radio is the theater of the mind; television is the theater of the mindless. </a:t>
            </a:r>
          </a:p>
          <a:p>
            <a:pPr marL="0" indent="0">
              <a:buFont typeface="Arial" panose="020B0604020202020204" pitchFamily="34" charset="0"/>
              <a:buNone/>
            </a:pPr>
            <a:r>
              <a:rPr lang="en-US" sz="2400" dirty="0"/>
              <a:t>- Steve Allen</a:t>
            </a:r>
          </a:p>
        </p:txBody>
      </p:sp>
      <p:grpSp>
        <p:nvGrpSpPr>
          <p:cNvPr id="4" name="Group">
            <a:extLst>
              <a:ext uri="{FF2B5EF4-FFF2-40B4-BE49-F238E27FC236}">
                <a16:creationId xmlns:a16="http://schemas.microsoft.com/office/drawing/2014/main" id="{DFA4451E-43BD-D24A-9E86-0EB2B1970D89}"/>
              </a:ext>
            </a:extLst>
          </p:cNvPr>
          <p:cNvGrpSpPr/>
          <p:nvPr/>
        </p:nvGrpSpPr>
        <p:grpSpPr>
          <a:xfrm>
            <a:off x="643339" y="1899177"/>
            <a:ext cx="2786935" cy="3044937"/>
            <a:chOff x="0" y="0"/>
            <a:chExt cx="2786934" cy="3044935"/>
          </a:xfrm>
        </p:grpSpPr>
        <p:sp>
          <p:nvSpPr>
            <p:cNvPr id="5" name="“">
              <a:extLst>
                <a:ext uri="{FF2B5EF4-FFF2-40B4-BE49-F238E27FC236}">
                  <a16:creationId xmlns:a16="http://schemas.microsoft.com/office/drawing/2014/main" id="{66B9D772-17C6-3649-8CC9-A31E0A91DB08}"/>
                </a:ext>
              </a:extLst>
            </p:cNvPr>
            <p:cNvSpPr txBox="1"/>
            <p:nvPr/>
          </p:nvSpPr>
          <p:spPr>
            <a:xfrm>
              <a:off x="0" y="0"/>
              <a:ext cx="381254" cy="14224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t>“</a:t>
              </a:r>
            </a:p>
          </p:txBody>
        </p:sp>
        <p:sp>
          <p:nvSpPr>
            <p:cNvPr id="6" name="”">
              <a:extLst>
                <a:ext uri="{FF2B5EF4-FFF2-40B4-BE49-F238E27FC236}">
                  <a16:creationId xmlns:a16="http://schemas.microsoft.com/office/drawing/2014/main" id="{A8A6CF1F-B04F-D54A-AC46-178EA8AF1713}"/>
                </a:ext>
              </a:extLst>
            </p:cNvPr>
            <p:cNvSpPr txBox="1"/>
            <p:nvPr/>
          </p:nvSpPr>
          <p:spPr>
            <a:xfrm>
              <a:off x="2405679" y="1622531"/>
              <a:ext cx="381255" cy="14224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rPr dirty="0"/>
                <a:t>”</a:t>
              </a:r>
            </a:p>
          </p:txBody>
        </p:sp>
      </p:grpSp>
      <p:sp>
        <p:nvSpPr>
          <p:cNvPr id="7" name="Television">
            <a:extLst>
              <a:ext uri="{FF2B5EF4-FFF2-40B4-BE49-F238E27FC236}">
                <a16:creationId xmlns:a16="http://schemas.microsoft.com/office/drawing/2014/main" id="{42E84841-A2AE-EF44-BC27-B9F0CBB40C39}"/>
              </a:ext>
            </a:extLst>
          </p:cNvPr>
          <p:cNvSpPr/>
          <p:nvPr/>
        </p:nvSpPr>
        <p:spPr>
          <a:xfrm>
            <a:off x="6975175" y="4232912"/>
            <a:ext cx="2624508" cy="16003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675" y="1107"/>
                </a:moveTo>
                <a:lnTo>
                  <a:pt x="20920" y="1107"/>
                </a:lnTo>
                <a:lnTo>
                  <a:pt x="20920" y="19403"/>
                </a:lnTo>
                <a:lnTo>
                  <a:pt x="675" y="19403"/>
                </a:lnTo>
                <a:lnTo>
                  <a:pt x="675" y="1107"/>
                </a:lnTo>
                <a:close/>
                <a:moveTo>
                  <a:pt x="945" y="1558"/>
                </a:moveTo>
                <a:lnTo>
                  <a:pt x="945" y="18952"/>
                </a:lnTo>
                <a:lnTo>
                  <a:pt x="20645" y="18952"/>
                </a:lnTo>
                <a:lnTo>
                  <a:pt x="20645" y="1558"/>
                </a:lnTo>
                <a:lnTo>
                  <a:pt x="945" y="1558"/>
                </a:lnTo>
                <a:close/>
                <a:moveTo>
                  <a:pt x="19683" y="20211"/>
                </a:moveTo>
                <a:cubicBezTo>
                  <a:pt x="19791" y="20211"/>
                  <a:pt x="19877" y="20352"/>
                  <a:pt x="19877" y="20529"/>
                </a:cubicBezTo>
                <a:cubicBezTo>
                  <a:pt x="19877" y="20706"/>
                  <a:pt x="19791" y="20847"/>
                  <a:pt x="19683" y="20847"/>
                </a:cubicBezTo>
                <a:cubicBezTo>
                  <a:pt x="19575" y="20847"/>
                  <a:pt x="19489" y="20706"/>
                  <a:pt x="19489" y="20529"/>
                </a:cubicBezTo>
                <a:cubicBezTo>
                  <a:pt x="19489" y="20352"/>
                  <a:pt x="19575" y="20211"/>
                  <a:pt x="19683" y="20211"/>
                </a:cubicBezTo>
                <a:close/>
                <a:moveTo>
                  <a:pt x="20412" y="20211"/>
                </a:moveTo>
                <a:cubicBezTo>
                  <a:pt x="20520" y="20211"/>
                  <a:pt x="20606" y="20352"/>
                  <a:pt x="20606" y="20529"/>
                </a:cubicBezTo>
                <a:cubicBezTo>
                  <a:pt x="20606" y="20706"/>
                  <a:pt x="20520" y="20847"/>
                  <a:pt x="20412" y="20847"/>
                </a:cubicBezTo>
                <a:cubicBezTo>
                  <a:pt x="20304" y="20847"/>
                  <a:pt x="20218" y="20706"/>
                  <a:pt x="20218" y="20529"/>
                </a:cubicBezTo>
                <a:cubicBezTo>
                  <a:pt x="20218" y="20352"/>
                  <a:pt x="20304" y="20211"/>
                  <a:pt x="20412" y="20211"/>
                </a:cubicBezTo>
                <a:close/>
              </a:path>
            </a:pathLst>
          </a:custGeom>
          <a:solidFill>
            <a:srgbClr val="FFFFFF"/>
          </a:solidFill>
          <a:ln w="12700">
            <a:solidFill>
              <a:schemeClr val="accent1"/>
            </a:solidFill>
            <a:miter/>
          </a:ln>
        </p:spPr>
        <p:txBody>
          <a:bodyPr lIns="45719" rIns="45719" anchor="ctr"/>
          <a:lstStyle/>
          <a:p>
            <a:endParaRPr/>
          </a:p>
        </p:txBody>
      </p:sp>
      <p:sp>
        <p:nvSpPr>
          <p:cNvPr id="8" name="Radio">
            <a:extLst>
              <a:ext uri="{FF2B5EF4-FFF2-40B4-BE49-F238E27FC236}">
                <a16:creationId xmlns:a16="http://schemas.microsoft.com/office/drawing/2014/main" id="{A8A05680-D4B9-DB42-BF10-6C1E21CED968}"/>
              </a:ext>
            </a:extLst>
          </p:cNvPr>
          <p:cNvSpPr/>
          <p:nvPr/>
        </p:nvSpPr>
        <p:spPr>
          <a:xfrm>
            <a:off x="8482972" y="1991194"/>
            <a:ext cx="2435911" cy="1808751"/>
          </a:xfrm>
          <a:custGeom>
            <a:avLst/>
            <a:gdLst/>
            <a:ahLst/>
            <a:cxnLst>
              <a:cxn ang="0">
                <a:pos x="wd2" y="hd2"/>
              </a:cxn>
              <a:cxn ang="5400000">
                <a:pos x="wd2" y="hd2"/>
              </a:cxn>
              <a:cxn ang="10800000">
                <a:pos x="wd2" y="hd2"/>
              </a:cxn>
              <a:cxn ang="16200000">
                <a:pos x="wd2" y="hd2"/>
              </a:cxn>
            </a:cxnLst>
            <a:rect l="0" t="0" r="r" b="b"/>
            <a:pathLst>
              <a:path w="21600" h="21600" extrusionOk="0">
                <a:moveTo>
                  <a:pt x="1852" y="0"/>
                </a:moveTo>
                <a:lnTo>
                  <a:pt x="1741" y="850"/>
                </a:lnTo>
                <a:lnTo>
                  <a:pt x="3068" y="1166"/>
                </a:lnTo>
                <a:lnTo>
                  <a:pt x="3091" y="991"/>
                </a:lnTo>
                <a:lnTo>
                  <a:pt x="9557" y="2526"/>
                </a:lnTo>
                <a:lnTo>
                  <a:pt x="9534" y="2703"/>
                </a:lnTo>
                <a:lnTo>
                  <a:pt x="18559" y="4845"/>
                </a:lnTo>
                <a:lnTo>
                  <a:pt x="682" y="4845"/>
                </a:lnTo>
                <a:cubicBezTo>
                  <a:pt x="306" y="4845"/>
                  <a:pt x="0" y="5257"/>
                  <a:pt x="0" y="5764"/>
                </a:cubicBezTo>
                <a:lnTo>
                  <a:pt x="0" y="20684"/>
                </a:lnTo>
                <a:cubicBezTo>
                  <a:pt x="0" y="21191"/>
                  <a:pt x="306" y="21600"/>
                  <a:pt x="682" y="21600"/>
                </a:cubicBezTo>
                <a:lnTo>
                  <a:pt x="20918" y="21600"/>
                </a:lnTo>
                <a:cubicBezTo>
                  <a:pt x="21294" y="21600"/>
                  <a:pt x="21600" y="21191"/>
                  <a:pt x="21600" y="20684"/>
                </a:cubicBezTo>
                <a:lnTo>
                  <a:pt x="21600" y="5764"/>
                </a:lnTo>
                <a:cubicBezTo>
                  <a:pt x="21600" y="5257"/>
                  <a:pt x="21294" y="4845"/>
                  <a:pt x="20918" y="4845"/>
                </a:cubicBezTo>
                <a:lnTo>
                  <a:pt x="19723" y="4845"/>
                </a:lnTo>
                <a:lnTo>
                  <a:pt x="19800" y="4261"/>
                </a:lnTo>
                <a:lnTo>
                  <a:pt x="9645" y="1851"/>
                </a:lnTo>
                <a:lnTo>
                  <a:pt x="9623" y="2026"/>
                </a:lnTo>
                <a:lnTo>
                  <a:pt x="3157" y="491"/>
                </a:lnTo>
                <a:lnTo>
                  <a:pt x="3179" y="316"/>
                </a:lnTo>
                <a:lnTo>
                  <a:pt x="1852" y="0"/>
                </a:lnTo>
                <a:close/>
                <a:moveTo>
                  <a:pt x="6640" y="6523"/>
                </a:moveTo>
                <a:cubicBezTo>
                  <a:pt x="6861" y="6523"/>
                  <a:pt x="7042" y="6769"/>
                  <a:pt x="7042" y="7067"/>
                </a:cubicBezTo>
                <a:cubicBezTo>
                  <a:pt x="7042" y="7364"/>
                  <a:pt x="6862" y="7608"/>
                  <a:pt x="6638" y="7608"/>
                </a:cubicBezTo>
                <a:cubicBezTo>
                  <a:pt x="6417" y="7608"/>
                  <a:pt x="6238" y="7364"/>
                  <a:pt x="6238" y="7067"/>
                </a:cubicBezTo>
                <a:cubicBezTo>
                  <a:pt x="6238" y="6766"/>
                  <a:pt x="6417" y="6523"/>
                  <a:pt x="6640" y="6523"/>
                </a:cubicBezTo>
                <a:close/>
                <a:moveTo>
                  <a:pt x="16571" y="6582"/>
                </a:moveTo>
                <a:cubicBezTo>
                  <a:pt x="18510" y="6582"/>
                  <a:pt x="20082" y="8699"/>
                  <a:pt x="20082" y="11312"/>
                </a:cubicBezTo>
                <a:cubicBezTo>
                  <a:pt x="20082" y="13924"/>
                  <a:pt x="18510" y="16043"/>
                  <a:pt x="16571" y="16043"/>
                </a:cubicBezTo>
                <a:cubicBezTo>
                  <a:pt x="14631" y="16043"/>
                  <a:pt x="13057" y="13924"/>
                  <a:pt x="13057" y="11312"/>
                </a:cubicBezTo>
                <a:cubicBezTo>
                  <a:pt x="13057" y="8699"/>
                  <a:pt x="14631" y="6582"/>
                  <a:pt x="16571" y="6582"/>
                </a:cubicBezTo>
                <a:close/>
                <a:moveTo>
                  <a:pt x="5283" y="6819"/>
                </a:moveTo>
                <a:cubicBezTo>
                  <a:pt x="5439" y="6837"/>
                  <a:pt x="5579" y="6979"/>
                  <a:pt x="5630" y="7194"/>
                </a:cubicBezTo>
                <a:cubicBezTo>
                  <a:pt x="5699" y="7478"/>
                  <a:pt x="5582" y="7779"/>
                  <a:pt x="5370" y="7871"/>
                </a:cubicBezTo>
                <a:cubicBezTo>
                  <a:pt x="5330" y="7890"/>
                  <a:pt x="5289" y="7899"/>
                  <a:pt x="5249" y="7899"/>
                </a:cubicBezTo>
                <a:cubicBezTo>
                  <a:pt x="5078" y="7899"/>
                  <a:pt x="4920" y="7753"/>
                  <a:pt x="4864" y="7526"/>
                </a:cubicBezTo>
                <a:cubicBezTo>
                  <a:pt x="4796" y="7239"/>
                  <a:pt x="4913" y="6936"/>
                  <a:pt x="5124" y="6844"/>
                </a:cubicBezTo>
                <a:cubicBezTo>
                  <a:pt x="5177" y="6821"/>
                  <a:pt x="5231" y="6813"/>
                  <a:pt x="5283" y="6819"/>
                </a:cubicBezTo>
                <a:close/>
                <a:moveTo>
                  <a:pt x="7996" y="6821"/>
                </a:moveTo>
                <a:cubicBezTo>
                  <a:pt x="8048" y="6815"/>
                  <a:pt x="8102" y="6823"/>
                  <a:pt x="8154" y="6846"/>
                </a:cubicBezTo>
                <a:cubicBezTo>
                  <a:pt x="8366" y="6938"/>
                  <a:pt x="8481" y="7244"/>
                  <a:pt x="8413" y="7528"/>
                </a:cubicBezTo>
                <a:cubicBezTo>
                  <a:pt x="8356" y="7758"/>
                  <a:pt x="8200" y="7903"/>
                  <a:pt x="8031" y="7903"/>
                </a:cubicBezTo>
                <a:cubicBezTo>
                  <a:pt x="7989" y="7903"/>
                  <a:pt x="7946" y="7895"/>
                  <a:pt x="7906" y="7878"/>
                </a:cubicBezTo>
                <a:cubicBezTo>
                  <a:pt x="7693" y="7784"/>
                  <a:pt x="7580" y="7480"/>
                  <a:pt x="7648" y="7196"/>
                </a:cubicBezTo>
                <a:cubicBezTo>
                  <a:pt x="7701" y="6981"/>
                  <a:pt x="7840" y="6839"/>
                  <a:pt x="7996" y="6821"/>
                </a:cubicBezTo>
                <a:close/>
                <a:moveTo>
                  <a:pt x="4055" y="7683"/>
                </a:moveTo>
                <a:cubicBezTo>
                  <a:pt x="4157" y="7704"/>
                  <a:pt x="4252" y="7778"/>
                  <a:pt x="4317" y="7899"/>
                </a:cubicBezTo>
                <a:cubicBezTo>
                  <a:pt x="4448" y="8143"/>
                  <a:pt x="4408" y="8482"/>
                  <a:pt x="4229" y="8658"/>
                </a:cubicBezTo>
                <a:cubicBezTo>
                  <a:pt x="4157" y="8726"/>
                  <a:pt x="4074" y="8761"/>
                  <a:pt x="3991" y="8761"/>
                </a:cubicBezTo>
                <a:cubicBezTo>
                  <a:pt x="3868" y="8761"/>
                  <a:pt x="3744" y="8682"/>
                  <a:pt x="3665" y="8535"/>
                </a:cubicBezTo>
                <a:cubicBezTo>
                  <a:pt x="3535" y="8294"/>
                  <a:pt x="3575" y="7957"/>
                  <a:pt x="3756" y="7781"/>
                </a:cubicBezTo>
                <a:cubicBezTo>
                  <a:pt x="3846" y="7693"/>
                  <a:pt x="3954" y="7661"/>
                  <a:pt x="4055" y="7683"/>
                </a:cubicBezTo>
                <a:close/>
                <a:moveTo>
                  <a:pt x="9223" y="7690"/>
                </a:moveTo>
                <a:cubicBezTo>
                  <a:pt x="9325" y="7669"/>
                  <a:pt x="9431" y="7702"/>
                  <a:pt x="9520" y="7790"/>
                </a:cubicBezTo>
                <a:cubicBezTo>
                  <a:pt x="9699" y="7966"/>
                  <a:pt x="9741" y="8303"/>
                  <a:pt x="9610" y="8545"/>
                </a:cubicBezTo>
                <a:cubicBezTo>
                  <a:pt x="9531" y="8691"/>
                  <a:pt x="9409" y="8765"/>
                  <a:pt x="9284" y="8765"/>
                </a:cubicBezTo>
                <a:cubicBezTo>
                  <a:pt x="9201" y="8765"/>
                  <a:pt x="9118" y="8733"/>
                  <a:pt x="9046" y="8663"/>
                </a:cubicBezTo>
                <a:cubicBezTo>
                  <a:pt x="8867" y="8487"/>
                  <a:pt x="8829" y="8149"/>
                  <a:pt x="8960" y="7906"/>
                </a:cubicBezTo>
                <a:cubicBezTo>
                  <a:pt x="9025" y="7785"/>
                  <a:pt x="9122" y="7711"/>
                  <a:pt x="9223" y="7690"/>
                </a:cubicBezTo>
                <a:close/>
                <a:moveTo>
                  <a:pt x="6628" y="8399"/>
                </a:moveTo>
                <a:cubicBezTo>
                  <a:pt x="6852" y="8399"/>
                  <a:pt x="7030" y="8639"/>
                  <a:pt x="7030" y="8940"/>
                </a:cubicBezTo>
                <a:cubicBezTo>
                  <a:pt x="7032" y="9238"/>
                  <a:pt x="6851" y="9481"/>
                  <a:pt x="6630" y="9481"/>
                </a:cubicBezTo>
                <a:cubicBezTo>
                  <a:pt x="6407" y="9481"/>
                  <a:pt x="6228" y="9240"/>
                  <a:pt x="6226" y="8942"/>
                </a:cubicBezTo>
                <a:cubicBezTo>
                  <a:pt x="6226" y="8642"/>
                  <a:pt x="6405" y="8402"/>
                  <a:pt x="6628" y="8399"/>
                </a:cubicBezTo>
                <a:close/>
                <a:moveTo>
                  <a:pt x="7997" y="8811"/>
                </a:moveTo>
                <a:cubicBezTo>
                  <a:pt x="8050" y="8814"/>
                  <a:pt x="8101" y="8830"/>
                  <a:pt x="8151" y="8863"/>
                </a:cubicBezTo>
                <a:cubicBezTo>
                  <a:pt x="8352" y="8993"/>
                  <a:pt x="8437" y="9315"/>
                  <a:pt x="8340" y="9586"/>
                </a:cubicBezTo>
                <a:cubicBezTo>
                  <a:pt x="8270" y="9778"/>
                  <a:pt x="8128" y="9893"/>
                  <a:pt x="7977" y="9893"/>
                </a:cubicBezTo>
                <a:cubicBezTo>
                  <a:pt x="7919" y="9893"/>
                  <a:pt x="7860" y="9876"/>
                  <a:pt x="7803" y="9838"/>
                </a:cubicBezTo>
                <a:cubicBezTo>
                  <a:pt x="7602" y="9708"/>
                  <a:pt x="7518" y="9386"/>
                  <a:pt x="7614" y="9115"/>
                </a:cubicBezTo>
                <a:cubicBezTo>
                  <a:pt x="7687" y="8914"/>
                  <a:pt x="7841" y="8800"/>
                  <a:pt x="7997" y="8811"/>
                </a:cubicBezTo>
                <a:close/>
                <a:moveTo>
                  <a:pt x="5259" y="8817"/>
                </a:moveTo>
                <a:cubicBezTo>
                  <a:pt x="5416" y="8806"/>
                  <a:pt x="5568" y="8921"/>
                  <a:pt x="5642" y="9122"/>
                </a:cubicBezTo>
                <a:cubicBezTo>
                  <a:pt x="5739" y="9393"/>
                  <a:pt x="5656" y="9715"/>
                  <a:pt x="5455" y="9847"/>
                </a:cubicBezTo>
                <a:cubicBezTo>
                  <a:pt x="5399" y="9883"/>
                  <a:pt x="5339" y="9900"/>
                  <a:pt x="5281" y="9900"/>
                </a:cubicBezTo>
                <a:cubicBezTo>
                  <a:pt x="5132" y="9900"/>
                  <a:pt x="4986" y="9787"/>
                  <a:pt x="4918" y="9595"/>
                </a:cubicBezTo>
                <a:cubicBezTo>
                  <a:pt x="4822" y="9327"/>
                  <a:pt x="4905" y="9002"/>
                  <a:pt x="5104" y="8872"/>
                </a:cubicBezTo>
                <a:cubicBezTo>
                  <a:pt x="5154" y="8839"/>
                  <a:pt x="5207" y="8821"/>
                  <a:pt x="5259" y="8817"/>
                </a:cubicBezTo>
                <a:close/>
                <a:moveTo>
                  <a:pt x="2933" y="9022"/>
                </a:moveTo>
                <a:cubicBezTo>
                  <a:pt x="3034" y="9001"/>
                  <a:pt x="3142" y="9034"/>
                  <a:pt x="3231" y="9122"/>
                </a:cubicBezTo>
                <a:cubicBezTo>
                  <a:pt x="3410" y="9298"/>
                  <a:pt x="3452" y="9636"/>
                  <a:pt x="3321" y="9877"/>
                </a:cubicBezTo>
                <a:cubicBezTo>
                  <a:pt x="3242" y="10023"/>
                  <a:pt x="3120" y="10097"/>
                  <a:pt x="2995" y="10097"/>
                </a:cubicBezTo>
                <a:cubicBezTo>
                  <a:pt x="2913" y="10097"/>
                  <a:pt x="2829" y="10065"/>
                  <a:pt x="2757" y="9995"/>
                </a:cubicBezTo>
                <a:cubicBezTo>
                  <a:pt x="2578" y="9819"/>
                  <a:pt x="2538" y="9482"/>
                  <a:pt x="2671" y="9238"/>
                </a:cubicBezTo>
                <a:cubicBezTo>
                  <a:pt x="2736" y="9118"/>
                  <a:pt x="2831" y="9043"/>
                  <a:pt x="2933" y="9022"/>
                </a:cubicBezTo>
                <a:close/>
                <a:moveTo>
                  <a:pt x="10342" y="9033"/>
                </a:moveTo>
                <a:cubicBezTo>
                  <a:pt x="10444" y="9055"/>
                  <a:pt x="10539" y="9127"/>
                  <a:pt x="10604" y="9247"/>
                </a:cubicBezTo>
                <a:cubicBezTo>
                  <a:pt x="10735" y="9488"/>
                  <a:pt x="10695" y="9830"/>
                  <a:pt x="10516" y="10006"/>
                </a:cubicBezTo>
                <a:cubicBezTo>
                  <a:pt x="10444" y="10074"/>
                  <a:pt x="10362" y="10109"/>
                  <a:pt x="10282" y="10109"/>
                </a:cubicBezTo>
                <a:cubicBezTo>
                  <a:pt x="10157" y="10109"/>
                  <a:pt x="10035" y="10032"/>
                  <a:pt x="9954" y="9888"/>
                </a:cubicBezTo>
                <a:cubicBezTo>
                  <a:pt x="9826" y="9644"/>
                  <a:pt x="9863" y="9305"/>
                  <a:pt x="10044" y="9129"/>
                </a:cubicBezTo>
                <a:cubicBezTo>
                  <a:pt x="10133" y="9041"/>
                  <a:pt x="10241" y="9012"/>
                  <a:pt x="10342" y="9033"/>
                </a:cubicBezTo>
                <a:close/>
                <a:moveTo>
                  <a:pt x="9105" y="9972"/>
                </a:moveTo>
                <a:cubicBezTo>
                  <a:pt x="9207" y="9988"/>
                  <a:pt x="9306" y="10056"/>
                  <a:pt x="9377" y="10172"/>
                </a:cubicBezTo>
                <a:cubicBezTo>
                  <a:pt x="9516" y="10405"/>
                  <a:pt x="9487" y="10745"/>
                  <a:pt x="9314" y="10932"/>
                </a:cubicBezTo>
                <a:cubicBezTo>
                  <a:pt x="9240" y="11013"/>
                  <a:pt x="9151" y="11052"/>
                  <a:pt x="9063" y="11052"/>
                </a:cubicBezTo>
                <a:cubicBezTo>
                  <a:pt x="8944" y="11052"/>
                  <a:pt x="8827" y="10985"/>
                  <a:pt x="8749" y="10852"/>
                </a:cubicBezTo>
                <a:cubicBezTo>
                  <a:pt x="8608" y="10617"/>
                  <a:pt x="8637" y="10278"/>
                  <a:pt x="8810" y="10088"/>
                </a:cubicBezTo>
                <a:cubicBezTo>
                  <a:pt x="8896" y="9995"/>
                  <a:pt x="9002" y="9957"/>
                  <a:pt x="9105" y="9972"/>
                </a:cubicBezTo>
                <a:close/>
                <a:moveTo>
                  <a:pt x="4155" y="9986"/>
                </a:moveTo>
                <a:cubicBezTo>
                  <a:pt x="4257" y="9971"/>
                  <a:pt x="4364" y="10008"/>
                  <a:pt x="4450" y="10102"/>
                </a:cubicBezTo>
                <a:cubicBezTo>
                  <a:pt x="4625" y="10286"/>
                  <a:pt x="4653" y="10626"/>
                  <a:pt x="4514" y="10861"/>
                </a:cubicBezTo>
                <a:cubicBezTo>
                  <a:pt x="4436" y="10994"/>
                  <a:pt x="4317" y="11066"/>
                  <a:pt x="4200" y="11066"/>
                </a:cubicBezTo>
                <a:cubicBezTo>
                  <a:pt x="4112" y="11066"/>
                  <a:pt x="4023" y="11027"/>
                  <a:pt x="3949" y="10946"/>
                </a:cubicBezTo>
                <a:cubicBezTo>
                  <a:pt x="3776" y="10761"/>
                  <a:pt x="3746" y="10422"/>
                  <a:pt x="3885" y="10186"/>
                </a:cubicBezTo>
                <a:cubicBezTo>
                  <a:pt x="3954" y="10070"/>
                  <a:pt x="4053" y="10001"/>
                  <a:pt x="4155" y="9986"/>
                </a:cubicBezTo>
                <a:close/>
                <a:moveTo>
                  <a:pt x="6628" y="10275"/>
                </a:moveTo>
                <a:cubicBezTo>
                  <a:pt x="6852" y="10272"/>
                  <a:pt x="7032" y="10516"/>
                  <a:pt x="7032" y="10814"/>
                </a:cubicBezTo>
                <a:cubicBezTo>
                  <a:pt x="7032" y="11114"/>
                  <a:pt x="6853" y="11357"/>
                  <a:pt x="6630" y="11357"/>
                </a:cubicBezTo>
                <a:cubicBezTo>
                  <a:pt x="6409" y="11357"/>
                  <a:pt x="6228" y="11117"/>
                  <a:pt x="6228" y="10816"/>
                </a:cubicBezTo>
                <a:cubicBezTo>
                  <a:pt x="6228" y="10518"/>
                  <a:pt x="6407" y="10275"/>
                  <a:pt x="6628" y="10275"/>
                </a:cubicBezTo>
                <a:close/>
                <a:moveTo>
                  <a:pt x="2320" y="10707"/>
                </a:moveTo>
                <a:cubicBezTo>
                  <a:pt x="2372" y="10701"/>
                  <a:pt x="2426" y="10708"/>
                  <a:pt x="2478" y="10732"/>
                </a:cubicBezTo>
                <a:cubicBezTo>
                  <a:pt x="2689" y="10824"/>
                  <a:pt x="2803" y="11130"/>
                  <a:pt x="2735" y="11414"/>
                </a:cubicBezTo>
                <a:cubicBezTo>
                  <a:pt x="2679" y="11641"/>
                  <a:pt x="2522" y="11789"/>
                  <a:pt x="2353" y="11789"/>
                </a:cubicBezTo>
                <a:cubicBezTo>
                  <a:pt x="2311" y="11789"/>
                  <a:pt x="2269" y="11781"/>
                  <a:pt x="2229" y="11762"/>
                </a:cubicBezTo>
                <a:cubicBezTo>
                  <a:pt x="2017" y="11670"/>
                  <a:pt x="1900" y="11364"/>
                  <a:pt x="1970" y="11080"/>
                </a:cubicBezTo>
                <a:cubicBezTo>
                  <a:pt x="2021" y="10866"/>
                  <a:pt x="2164" y="10724"/>
                  <a:pt x="2320" y="10707"/>
                </a:cubicBezTo>
                <a:close/>
                <a:moveTo>
                  <a:pt x="10955" y="10718"/>
                </a:moveTo>
                <a:cubicBezTo>
                  <a:pt x="11111" y="10736"/>
                  <a:pt x="11252" y="10875"/>
                  <a:pt x="11303" y="11089"/>
                </a:cubicBezTo>
                <a:cubicBezTo>
                  <a:pt x="11372" y="11373"/>
                  <a:pt x="11254" y="11679"/>
                  <a:pt x="11043" y="11771"/>
                </a:cubicBezTo>
                <a:cubicBezTo>
                  <a:pt x="11003" y="11790"/>
                  <a:pt x="10960" y="11798"/>
                  <a:pt x="10918" y="11798"/>
                </a:cubicBezTo>
                <a:cubicBezTo>
                  <a:pt x="10749" y="11798"/>
                  <a:pt x="10593" y="11653"/>
                  <a:pt x="10537" y="11425"/>
                </a:cubicBezTo>
                <a:cubicBezTo>
                  <a:pt x="10468" y="11138"/>
                  <a:pt x="10585" y="10835"/>
                  <a:pt x="10797" y="10743"/>
                </a:cubicBezTo>
                <a:cubicBezTo>
                  <a:pt x="10849" y="10719"/>
                  <a:pt x="10903" y="10712"/>
                  <a:pt x="10955" y="10718"/>
                </a:cubicBezTo>
                <a:close/>
                <a:moveTo>
                  <a:pt x="7844" y="10948"/>
                </a:moveTo>
                <a:cubicBezTo>
                  <a:pt x="7947" y="10947"/>
                  <a:pt x="8050" y="10998"/>
                  <a:pt x="8129" y="11102"/>
                </a:cubicBezTo>
                <a:cubicBezTo>
                  <a:pt x="8286" y="11314"/>
                  <a:pt x="8287" y="11657"/>
                  <a:pt x="8133" y="11869"/>
                </a:cubicBezTo>
                <a:cubicBezTo>
                  <a:pt x="8052" y="11977"/>
                  <a:pt x="7948" y="12030"/>
                  <a:pt x="7845" y="12030"/>
                </a:cubicBezTo>
                <a:cubicBezTo>
                  <a:pt x="7743" y="12030"/>
                  <a:pt x="7642" y="11977"/>
                  <a:pt x="7564" y="11871"/>
                </a:cubicBezTo>
                <a:cubicBezTo>
                  <a:pt x="7405" y="11660"/>
                  <a:pt x="7403" y="11319"/>
                  <a:pt x="7560" y="11105"/>
                </a:cubicBezTo>
                <a:cubicBezTo>
                  <a:pt x="7639" y="10999"/>
                  <a:pt x="7741" y="10948"/>
                  <a:pt x="7844" y="10948"/>
                </a:cubicBezTo>
                <a:close/>
                <a:moveTo>
                  <a:pt x="5416" y="10957"/>
                </a:moveTo>
                <a:cubicBezTo>
                  <a:pt x="5519" y="10957"/>
                  <a:pt x="5623" y="11008"/>
                  <a:pt x="5701" y="11114"/>
                </a:cubicBezTo>
                <a:cubicBezTo>
                  <a:pt x="5858" y="11325"/>
                  <a:pt x="5860" y="11669"/>
                  <a:pt x="5703" y="11880"/>
                </a:cubicBezTo>
                <a:cubicBezTo>
                  <a:pt x="5623" y="11986"/>
                  <a:pt x="5520" y="12039"/>
                  <a:pt x="5418" y="12039"/>
                </a:cubicBezTo>
                <a:cubicBezTo>
                  <a:pt x="5315" y="12039"/>
                  <a:pt x="5213" y="11985"/>
                  <a:pt x="5134" y="11882"/>
                </a:cubicBezTo>
                <a:cubicBezTo>
                  <a:pt x="4975" y="11671"/>
                  <a:pt x="4976" y="11327"/>
                  <a:pt x="5132" y="11116"/>
                </a:cubicBezTo>
                <a:cubicBezTo>
                  <a:pt x="5211" y="11009"/>
                  <a:pt x="5313" y="10957"/>
                  <a:pt x="5416" y="10957"/>
                </a:cubicBezTo>
                <a:close/>
                <a:moveTo>
                  <a:pt x="9735" y="11653"/>
                </a:moveTo>
                <a:cubicBezTo>
                  <a:pt x="9889" y="11689"/>
                  <a:pt x="10019" y="11847"/>
                  <a:pt x="10057" y="12064"/>
                </a:cubicBezTo>
                <a:cubicBezTo>
                  <a:pt x="10107" y="12357"/>
                  <a:pt x="9973" y="12647"/>
                  <a:pt x="9758" y="12714"/>
                </a:cubicBezTo>
                <a:cubicBezTo>
                  <a:pt x="9726" y="12725"/>
                  <a:pt x="9696" y="12728"/>
                  <a:pt x="9665" y="12728"/>
                </a:cubicBezTo>
                <a:cubicBezTo>
                  <a:pt x="9482" y="12728"/>
                  <a:pt x="9318" y="12559"/>
                  <a:pt x="9275" y="12307"/>
                </a:cubicBezTo>
                <a:cubicBezTo>
                  <a:pt x="9225" y="12018"/>
                  <a:pt x="9361" y="11725"/>
                  <a:pt x="9576" y="11657"/>
                </a:cubicBezTo>
                <a:cubicBezTo>
                  <a:pt x="9630" y="11640"/>
                  <a:pt x="9683" y="11640"/>
                  <a:pt x="9735" y="11653"/>
                </a:cubicBezTo>
                <a:close/>
                <a:moveTo>
                  <a:pt x="3529" y="11671"/>
                </a:moveTo>
                <a:cubicBezTo>
                  <a:pt x="3580" y="11658"/>
                  <a:pt x="3635" y="11659"/>
                  <a:pt x="3689" y="11675"/>
                </a:cubicBezTo>
                <a:cubicBezTo>
                  <a:pt x="3906" y="11743"/>
                  <a:pt x="4041" y="12031"/>
                  <a:pt x="3991" y="12321"/>
                </a:cubicBezTo>
                <a:cubicBezTo>
                  <a:pt x="3949" y="12573"/>
                  <a:pt x="3784" y="12744"/>
                  <a:pt x="3599" y="12744"/>
                </a:cubicBezTo>
                <a:cubicBezTo>
                  <a:pt x="3571" y="12744"/>
                  <a:pt x="3542" y="12741"/>
                  <a:pt x="3512" y="12730"/>
                </a:cubicBezTo>
                <a:cubicBezTo>
                  <a:pt x="3295" y="12665"/>
                  <a:pt x="3159" y="12375"/>
                  <a:pt x="3208" y="12082"/>
                </a:cubicBezTo>
                <a:cubicBezTo>
                  <a:pt x="3244" y="11863"/>
                  <a:pt x="3374" y="11708"/>
                  <a:pt x="3529" y="11671"/>
                </a:cubicBezTo>
                <a:close/>
                <a:moveTo>
                  <a:pt x="2132" y="12576"/>
                </a:moveTo>
                <a:cubicBezTo>
                  <a:pt x="2353" y="12579"/>
                  <a:pt x="2534" y="12821"/>
                  <a:pt x="2532" y="13121"/>
                </a:cubicBezTo>
                <a:cubicBezTo>
                  <a:pt x="2532" y="13419"/>
                  <a:pt x="2354" y="13660"/>
                  <a:pt x="2131" y="13660"/>
                </a:cubicBezTo>
                <a:cubicBezTo>
                  <a:pt x="1909" y="13660"/>
                  <a:pt x="1729" y="13415"/>
                  <a:pt x="1731" y="13117"/>
                </a:cubicBezTo>
                <a:cubicBezTo>
                  <a:pt x="1731" y="12816"/>
                  <a:pt x="1909" y="12576"/>
                  <a:pt x="2132" y="12576"/>
                </a:cubicBezTo>
                <a:close/>
                <a:moveTo>
                  <a:pt x="8354" y="12578"/>
                </a:moveTo>
                <a:cubicBezTo>
                  <a:pt x="8575" y="12578"/>
                  <a:pt x="8755" y="12819"/>
                  <a:pt x="8755" y="13117"/>
                </a:cubicBezTo>
                <a:cubicBezTo>
                  <a:pt x="8757" y="13418"/>
                  <a:pt x="8579" y="13663"/>
                  <a:pt x="8355" y="13663"/>
                </a:cubicBezTo>
                <a:cubicBezTo>
                  <a:pt x="8355" y="13663"/>
                  <a:pt x="8356" y="13663"/>
                  <a:pt x="8354" y="13663"/>
                </a:cubicBezTo>
                <a:cubicBezTo>
                  <a:pt x="8133" y="13663"/>
                  <a:pt x="7954" y="13422"/>
                  <a:pt x="7954" y="13124"/>
                </a:cubicBezTo>
                <a:cubicBezTo>
                  <a:pt x="7951" y="12823"/>
                  <a:pt x="8131" y="12578"/>
                  <a:pt x="8354" y="12578"/>
                </a:cubicBezTo>
                <a:close/>
                <a:moveTo>
                  <a:pt x="6633" y="12589"/>
                </a:moveTo>
                <a:cubicBezTo>
                  <a:pt x="6856" y="12587"/>
                  <a:pt x="7035" y="12830"/>
                  <a:pt x="7037" y="13128"/>
                </a:cubicBezTo>
                <a:cubicBezTo>
                  <a:pt x="7037" y="13429"/>
                  <a:pt x="6858" y="13672"/>
                  <a:pt x="6635" y="13672"/>
                </a:cubicBezTo>
                <a:cubicBezTo>
                  <a:pt x="6412" y="13672"/>
                  <a:pt x="6233" y="13431"/>
                  <a:pt x="6233" y="13131"/>
                </a:cubicBezTo>
                <a:cubicBezTo>
                  <a:pt x="6231" y="12833"/>
                  <a:pt x="6412" y="12589"/>
                  <a:pt x="6633" y="12589"/>
                </a:cubicBezTo>
                <a:close/>
                <a:moveTo>
                  <a:pt x="11138" y="12589"/>
                </a:moveTo>
                <a:cubicBezTo>
                  <a:pt x="11361" y="12589"/>
                  <a:pt x="11541" y="12830"/>
                  <a:pt x="11541" y="13131"/>
                </a:cubicBezTo>
                <a:cubicBezTo>
                  <a:pt x="11541" y="13133"/>
                  <a:pt x="11541" y="13139"/>
                  <a:pt x="11541" y="13142"/>
                </a:cubicBezTo>
                <a:cubicBezTo>
                  <a:pt x="11541" y="13147"/>
                  <a:pt x="11541" y="13152"/>
                  <a:pt x="11541" y="13158"/>
                </a:cubicBezTo>
                <a:cubicBezTo>
                  <a:pt x="11539" y="13456"/>
                  <a:pt x="11359" y="13697"/>
                  <a:pt x="11138" y="13697"/>
                </a:cubicBezTo>
                <a:cubicBezTo>
                  <a:pt x="10914" y="13694"/>
                  <a:pt x="10735" y="13454"/>
                  <a:pt x="10738" y="13153"/>
                </a:cubicBezTo>
                <a:cubicBezTo>
                  <a:pt x="10738" y="13150"/>
                  <a:pt x="10738" y="13147"/>
                  <a:pt x="10738" y="13142"/>
                </a:cubicBezTo>
                <a:cubicBezTo>
                  <a:pt x="10738" y="13139"/>
                  <a:pt x="10738" y="13133"/>
                  <a:pt x="10738" y="13131"/>
                </a:cubicBezTo>
                <a:cubicBezTo>
                  <a:pt x="10738" y="12830"/>
                  <a:pt x="10916" y="12589"/>
                  <a:pt x="11138" y="12589"/>
                </a:cubicBezTo>
                <a:close/>
                <a:moveTo>
                  <a:pt x="4915" y="12592"/>
                </a:moveTo>
                <a:cubicBezTo>
                  <a:pt x="5138" y="12592"/>
                  <a:pt x="5316" y="12832"/>
                  <a:pt x="5316" y="13133"/>
                </a:cubicBezTo>
                <a:cubicBezTo>
                  <a:pt x="5318" y="13431"/>
                  <a:pt x="5137" y="13676"/>
                  <a:pt x="4916" y="13676"/>
                </a:cubicBezTo>
                <a:cubicBezTo>
                  <a:pt x="4693" y="13676"/>
                  <a:pt x="4515" y="13433"/>
                  <a:pt x="4513" y="13133"/>
                </a:cubicBezTo>
                <a:cubicBezTo>
                  <a:pt x="4513" y="12835"/>
                  <a:pt x="4693" y="12592"/>
                  <a:pt x="4915" y="12592"/>
                </a:cubicBezTo>
                <a:close/>
                <a:moveTo>
                  <a:pt x="9600" y="13517"/>
                </a:moveTo>
                <a:cubicBezTo>
                  <a:pt x="9651" y="13504"/>
                  <a:pt x="9705" y="13505"/>
                  <a:pt x="9758" y="13522"/>
                </a:cubicBezTo>
                <a:cubicBezTo>
                  <a:pt x="9976" y="13589"/>
                  <a:pt x="10112" y="13875"/>
                  <a:pt x="10064" y="14167"/>
                </a:cubicBezTo>
                <a:cubicBezTo>
                  <a:pt x="10022" y="14419"/>
                  <a:pt x="9855" y="14590"/>
                  <a:pt x="9672" y="14590"/>
                </a:cubicBezTo>
                <a:cubicBezTo>
                  <a:pt x="9642" y="14590"/>
                  <a:pt x="9611" y="14587"/>
                  <a:pt x="9583" y="14579"/>
                </a:cubicBezTo>
                <a:cubicBezTo>
                  <a:pt x="9366" y="14511"/>
                  <a:pt x="9229" y="14223"/>
                  <a:pt x="9277" y="13933"/>
                </a:cubicBezTo>
                <a:cubicBezTo>
                  <a:pt x="9313" y="13714"/>
                  <a:pt x="9445" y="13555"/>
                  <a:pt x="9600" y="13517"/>
                </a:cubicBezTo>
                <a:close/>
                <a:moveTo>
                  <a:pt x="3670" y="13533"/>
                </a:moveTo>
                <a:cubicBezTo>
                  <a:pt x="3825" y="13570"/>
                  <a:pt x="3957" y="13727"/>
                  <a:pt x="3994" y="13947"/>
                </a:cubicBezTo>
                <a:cubicBezTo>
                  <a:pt x="4043" y="14237"/>
                  <a:pt x="3908" y="14527"/>
                  <a:pt x="3691" y="14592"/>
                </a:cubicBezTo>
                <a:cubicBezTo>
                  <a:pt x="3660" y="14603"/>
                  <a:pt x="3629" y="14611"/>
                  <a:pt x="3601" y="14611"/>
                </a:cubicBezTo>
                <a:cubicBezTo>
                  <a:pt x="3416" y="14611"/>
                  <a:pt x="3252" y="14440"/>
                  <a:pt x="3209" y="14188"/>
                </a:cubicBezTo>
                <a:cubicBezTo>
                  <a:pt x="3159" y="13895"/>
                  <a:pt x="3295" y="13605"/>
                  <a:pt x="3512" y="13538"/>
                </a:cubicBezTo>
                <a:cubicBezTo>
                  <a:pt x="3566" y="13521"/>
                  <a:pt x="3619" y="13521"/>
                  <a:pt x="3670" y="13533"/>
                </a:cubicBezTo>
                <a:close/>
                <a:moveTo>
                  <a:pt x="7854" y="14217"/>
                </a:moveTo>
                <a:cubicBezTo>
                  <a:pt x="7957" y="14217"/>
                  <a:pt x="8059" y="14269"/>
                  <a:pt x="8138" y="14374"/>
                </a:cubicBezTo>
                <a:cubicBezTo>
                  <a:pt x="8296" y="14585"/>
                  <a:pt x="8299" y="14926"/>
                  <a:pt x="8143" y="15140"/>
                </a:cubicBezTo>
                <a:cubicBezTo>
                  <a:pt x="8064" y="15246"/>
                  <a:pt x="7958" y="15300"/>
                  <a:pt x="7856" y="15300"/>
                </a:cubicBezTo>
                <a:cubicBezTo>
                  <a:pt x="7753" y="15300"/>
                  <a:pt x="7652" y="15248"/>
                  <a:pt x="7574" y="15143"/>
                </a:cubicBezTo>
                <a:cubicBezTo>
                  <a:pt x="7417" y="14932"/>
                  <a:pt x="7413" y="14590"/>
                  <a:pt x="7570" y="14376"/>
                </a:cubicBezTo>
                <a:cubicBezTo>
                  <a:pt x="7648" y="14271"/>
                  <a:pt x="7751" y="14218"/>
                  <a:pt x="7854" y="14217"/>
                </a:cubicBezTo>
                <a:close/>
                <a:moveTo>
                  <a:pt x="5421" y="14226"/>
                </a:moveTo>
                <a:cubicBezTo>
                  <a:pt x="5524" y="14226"/>
                  <a:pt x="5626" y="14280"/>
                  <a:pt x="5705" y="14386"/>
                </a:cubicBezTo>
                <a:cubicBezTo>
                  <a:pt x="5862" y="14597"/>
                  <a:pt x="5862" y="14941"/>
                  <a:pt x="5705" y="15152"/>
                </a:cubicBezTo>
                <a:cubicBezTo>
                  <a:pt x="5626" y="15257"/>
                  <a:pt x="5524" y="15311"/>
                  <a:pt x="5421" y="15311"/>
                </a:cubicBezTo>
                <a:cubicBezTo>
                  <a:pt x="5317" y="15311"/>
                  <a:pt x="5214" y="15257"/>
                  <a:pt x="5136" y="15152"/>
                </a:cubicBezTo>
                <a:cubicBezTo>
                  <a:pt x="4979" y="14941"/>
                  <a:pt x="4979" y="14597"/>
                  <a:pt x="5136" y="14386"/>
                </a:cubicBezTo>
                <a:cubicBezTo>
                  <a:pt x="5214" y="14280"/>
                  <a:pt x="5318" y="14226"/>
                  <a:pt x="5421" y="14226"/>
                </a:cubicBezTo>
                <a:close/>
                <a:moveTo>
                  <a:pt x="2382" y="14454"/>
                </a:moveTo>
                <a:cubicBezTo>
                  <a:pt x="2538" y="14472"/>
                  <a:pt x="2677" y="14614"/>
                  <a:pt x="2728" y="14827"/>
                </a:cubicBezTo>
                <a:cubicBezTo>
                  <a:pt x="2797" y="15111"/>
                  <a:pt x="2681" y="15417"/>
                  <a:pt x="2470" y="15509"/>
                </a:cubicBezTo>
                <a:cubicBezTo>
                  <a:pt x="2430" y="15528"/>
                  <a:pt x="2387" y="15536"/>
                  <a:pt x="2347" y="15536"/>
                </a:cubicBezTo>
                <a:cubicBezTo>
                  <a:pt x="2178" y="15536"/>
                  <a:pt x="2019" y="15389"/>
                  <a:pt x="1965" y="15159"/>
                </a:cubicBezTo>
                <a:cubicBezTo>
                  <a:pt x="1897" y="14874"/>
                  <a:pt x="2012" y="14569"/>
                  <a:pt x="2225" y="14477"/>
                </a:cubicBezTo>
                <a:cubicBezTo>
                  <a:pt x="2278" y="14454"/>
                  <a:pt x="2330" y="14448"/>
                  <a:pt x="2382" y="14454"/>
                </a:cubicBezTo>
                <a:close/>
                <a:moveTo>
                  <a:pt x="10881" y="14488"/>
                </a:moveTo>
                <a:cubicBezTo>
                  <a:pt x="10933" y="14482"/>
                  <a:pt x="10987" y="14490"/>
                  <a:pt x="11040" y="14513"/>
                </a:cubicBezTo>
                <a:cubicBezTo>
                  <a:pt x="11251" y="14608"/>
                  <a:pt x="11365" y="14913"/>
                  <a:pt x="11296" y="15197"/>
                </a:cubicBezTo>
                <a:cubicBezTo>
                  <a:pt x="11240" y="15425"/>
                  <a:pt x="11084" y="15568"/>
                  <a:pt x="10915" y="15568"/>
                </a:cubicBezTo>
                <a:cubicBezTo>
                  <a:pt x="10873" y="15568"/>
                  <a:pt x="10830" y="15559"/>
                  <a:pt x="10788" y="15541"/>
                </a:cubicBezTo>
                <a:cubicBezTo>
                  <a:pt x="10577" y="15449"/>
                  <a:pt x="10463" y="15143"/>
                  <a:pt x="10533" y="14859"/>
                </a:cubicBezTo>
                <a:cubicBezTo>
                  <a:pt x="10585" y="14645"/>
                  <a:pt x="10725" y="14506"/>
                  <a:pt x="10881" y="14488"/>
                </a:cubicBezTo>
                <a:close/>
                <a:moveTo>
                  <a:pt x="6635" y="14904"/>
                </a:moveTo>
                <a:cubicBezTo>
                  <a:pt x="6635" y="14904"/>
                  <a:pt x="6638" y="14904"/>
                  <a:pt x="6640" y="14904"/>
                </a:cubicBezTo>
                <a:lnTo>
                  <a:pt x="6642" y="14904"/>
                </a:lnTo>
                <a:cubicBezTo>
                  <a:pt x="6865" y="14901"/>
                  <a:pt x="7045" y="15142"/>
                  <a:pt x="7045" y="15443"/>
                </a:cubicBezTo>
                <a:cubicBezTo>
                  <a:pt x="7047" y="15741"/>
                  <a:pt x="6870" y="15986"/>
                  <a:pt x="6648" y="15989"/>
                </a:cubicBezTo>
                <a:cubicBezTo>
                  <a:pt x="6647" y="15989"/>
                  <a:pt x="6645" y="15989"/>
                  <a:pt x="6643" y="15989"/>
                </a:cubicBezTo>
                <a:cubicBezTo>
                  <a:pt x="6643" y="15989"/>
                  <a:pt x="6642" y="15989"/>
                  <a:pt x="6640" y="15989"/>
                </a:cubicBezTo>
                <a:cubicBezTo>
                  <a:pt x="6638" y="15989"/>
                  <a:pt x="6637" y="15989"/>
                  <a:pt x="6637" y="15989"/>
                </a:cubicBezTo>
                <a:cubicBezTo>
                  <a:pt x="6413" y="15989"/>
                  <a:pt x="6233" y="15745"/>
                  <a:pt x="6233" y="15447"/>
                </a:cubicBezTo>
                <a:cubicBezTo>
                  <a:pt x="6233" y="15147"/>
                  <a:pt x="6412" y="14904"/>
                  <a:pt x="6635" y="14904"/>
                </a:cubicBezTo>
                <a:close/>
                <a:moveTo>
                  <a:pt x="9027" y="15193"/>
                </a:moveTo>
                <a:cubicBezTo>
                  <a:pt x="9130" y="15177"/>
                  <a:pt x="9237" y="15215"/>
                  <a:pt x="9324" y="15309"/>
                </a:cubicBezTo>
                <a:cubicBezTo>
                  <a:pt x="9497" y="15493"/>
                  <a:pt x="9525" y="15833"/>
                  <a:pt x="9389" y="16066"/>
                </a:cubicBezTo>
                <a:cubicBezTo>
                  <a:pt x="9308" y="16201"/>
                  <a:pt x="9191" y="16273"/>
                  <a:pt x="9073" y="16273"/>
                </a:cubicBezTo>
                <a:cubicBezTo>
                  <a:pt x="8986" y="16273"/>
                  <a:pt x="8897" y="16235"/>
                  <a:pt x="8823" y="16157"/>
                </a:cubicBezTo>
                <a:cubicBezTo>
                  <a:pt x="8648" y="15970"/>
                  <a:pt x="8620" y="15628"/>
                  <a:pt x="8757" y="15395"/>
                </a:cubicBezTo>
                <a:lnTo>
                  <a:pt x="8759" y="15395"/>
                </a:lnTo>
                <a:cubicBezTo>
                  <a:pt x="8827" y="15277"/>
                  <a:pt x="8925" y="15208"/>
                  <a:pt x="9027" y="15193"/>
                </a:cubicBezTo>
                <a:close/>
                <a:moveTo>
                  <a:pt x="4249" y="15206"/>
                </a:moveTo>
                <a:cubicBezTo>
                  <a:pt x="4352" y="15222"/>
                  <a:pt x="4448" y="15290"/>
                  <a:pt x="4518" y="15406"/>
                </a:cubicBezTo>
                <a:cubicBezTo>
                  <a:pt x="4657" y="15639"/>
                  <a:pt x="4628" y="15979"/>
                  <a:pt x="4455" y="16166"/>
                </a:cubicBezTo>
                <a:cubicBezTo>
                  <a:pt x="4381" y="16247"/>
                  <a:pt x="4292" y="16286"/>
                  <a:pt x="4206" y="16286"/>
                </a:cubicBezTo>
                <a:cubicBezTo>
                  <a:pt x="4087" y="16286"/>
                  <a:pt x="3970" y="16214"/>
                  <a:pt x="3890" y="16082"/>
                </a:cubicBezTo>
                <a:cubicBezTo>
                  <a:pt x="3751" y="15849"/>
                  <a:pt x="3779" y="15509"/>
                  <a:pt x="3954" y="15322"/>
                </a:cubicBezTo>
                <a:cubicBezTo>
                  <a:pt x="4040" y="15229"/>
                  <a:pt x="4147" y="15191"/>
                  <a:pt x="4249" y="15206"/>
                </a:cubicBezTo>
                <a:close/>
                <a:moveTo>
                  <a:pt x="3047" y="16150"/>
                </a:moveTo>
                <a:cubicBezTo>
                  <a:pt x="3149" y="16172"/>
                  <a:pt x="3245" y="16246"/>
                  <a:pt x="3311" y="16366"/>
                </a:cubicBezTo>
                <a:cubicBezTo>
                  <a:pt x="3441" y="16607"/>
                  <a:pt x="3401" y="16947"/>
                  <a:pt x="3220" y="17123"/>
                </a:cubicBezTo>
                <a:cubicBezTo>
                  <a:pt x="3149" y="17194"/>
                  <a:pt x="3067" y="17225"/>
                  <a:pt x="2985" y="17225"/>
                </a:cubicBezTo>
                <a:cubicBezTo>
                  <a:pt x="2860" y="17225"/>
                  <a:pt x="2737" y="17149"/>
                  <a:pt x="2659" y="17003"/>
                </a:cubicBezTo>
                <a:cubicBezTo>
                  <a:pt x="2528" y="16759"/>
                  <a:pt x="2568" y="16421"/>
                  <a:pt x="2749" y="16245"/>
                </a:cubicBezTo>
                <a:cubicBezTo>
                  <a:pt x="2838" y="16157"/>
                  <a:pt x="2946" y="16128"/>
                  <a:pt x="3047" y="16150"/>
                </a:cubicBezTo>
                <a:close/>
                <a:moveTo>
                  <a:pt x="10207" y="16180"/>
                </a:moveTo>
                <a:cubicBezTo>
                  <a:pt x="10309" y="16158"/>
                  <a:pt x="10417" y="16188"/>
                  <a:pt x="10506" y="16277"/>
                </a:cubicBezTo>
                <a:cubicBezTo>
                  <a:pt x="10687" y="16453"/>
                  <a:pt x="10725" y="16791"/>
                  <a:pt x="10592" y="17032"/>
                </a:cubicBezTo>
                <a:cubicBezTo>
                  <a:pt x="10512" y="17177"/>
                  <a:pt x="10394" y="17255"/>
                  <a:pt x="10270" y="17255"/>
                </a:cubicBezTo>
                <a:cubicBezTo>
                  <a:pt x="10187" y="17255"/>
                  <a:pt x="10104" y="17221"/>
                  <a:pt x="10032" y="17150"/>
                </a:cubicBezTo>
                <a:cubicBezTo>
                  <a:pt x="9853" y="16974"/>
                  <a:pt x="9815" y="16634"/>
                  <a:pt x="9946" y="16393"/>
                </a:cubicBezTo>
                <a:cubicBezTo>
                  <a:pt x="10011" y="16273"/>
                  <a:pt x="10106" y="16201"/>
                  <a:pt x="10207" y="16180"/>
                </a:cubicBezTo>
                <a:close/>
                <a:moveTo>
                  <a:pt x="7972" y="16357"/>
                </a:moveTo>
                <a:cubicBezTo>
                  <a:pt x="8129" y="16345"/>
                  <a:pt x="8283" y="16458"/>
                  <a:pt x="8357" y="16662"/>
                </a:cubicBezTo>
                <a:cubicBezTo>
                  <a:pt x="8454" y="16930"/>
                  <a:pt x="8370" y="17255"/>
                  <a:pt x="8171" y="17385"/>
                </a:cubicBezTo>
                <a:cubicBezTo>
                  <a:pt x="8113" y="17422"/>
                  <a:pt x="8056" y="17441"/>
                  <a:pt x="7996" y="17441"/>
                </a:cubicBezTo>
                <a:cubicBezTo>
                  <a:pt x="7847" y="17441"/>
                  <a:pt x="7703" y="17329"/>
                  <a:pt x="7633" y="17137"/>
                </a:cubicBezTo>
                <a:cubicBezTo>
                  <a:pt x="7536" y="16869"/>
                  <a:pt x="7619" y="16544"/>
                  <a:pt x="7818" y="16414"/>
                </a:cubicBezTo>
                <a:cubicBezTo>
                  <a:pt x="7868" y="16381"/>
                  <a:pt x="7920" y="16361"/>
                  <a:pt x="7972" y="16357"/>
                </a:cubicBezTo>
                <a:close/>
                <a:moveTo>
                  <a:pt x="5305" y="16366"/>
                </a:moveTo>
                <a:cubicBezTo>
                  <a:pt x="5357" y="16369"/>
                  <a:pt x="5410" y="16386"/>
                  <a:pt x="5460" y="16418"/>
                </a:cubicBezTo>
                <a:cubicBezTo>
                  <a:pt x="5661" y="16548"/>
                  <a:pt x="5746" y="16873"/>
                  <a:pt x="5649" y="17141"/>
                </a:cubicBezTo>
                <a:cubicBezTo>
                  <a:pt x="5579" y="17336"/>
                  <a:pt x="5435" y="17448"/>
                  <a:pt x="5284" y="17448"/>
                </a:cubicBezTo>
                <a:cubicBezTo>
                  <a:pt x="5226" y="17448"/>
                  <a:pt x="5166" y="17432"/>
                  <a:pt x="5112" y="17394"/>
                </a:cubicBezTo>
                <a:cubicBezTo>
                  <a:pt x="4911" y="17264"/>
                  <a:pt x="4827" y="16941"/>
                  <a:pt x="4923" y="16671"/>
                </a:cubicBezTo>
                <a:cubicBezTo>
                  <a:pt x="4995" y="16470"/>
                  <a:pt x="5148" y="16356"/>
                  <a:pt x="5305" y="16366"/>
                </a:cubicBezTo>
                <a:close/>
                <a:moveTo>
                  <a:pt x="6633" y="16778"/>
                </a:moveTo>
                <a:cubicBezTo>
                  <a:pt x="6635" y="16778"/>
                  <a:pt x="6638" y="16778"/>
                  <a:pt x="6642" y="16778"/>
                </a:cubicBezTo>
                <a:cubicBezTo>
                  <a:pt x="6642" y="16778"/>
                  <a:pt x="6643" y="16778"/>
                  <a:pt x="6645" y="16778"/>
                </a:cubicBezTo>
                <a:cubicBezTo>
                  <a:pt x="6866" y="16778"/>
                  <a:pt x="7048" y="17021"/>
                  <a:pt x="7050" y="17319"/>
                </a:cubicBezTo>
                <a:cubicBezTo>
                  <a:pt x="7050" y="17619"/>
                  <a:pt x="6871" y="17862"/>
                  <a:pt x="6650" y="17862"/>
                </a:cubicBezTo>
                <a:cubicBezTo>
                  <a:pt x="6646" y="17862"/>
                  <a:pt x="6644" y="17862"/>
                  <a:pt x="6642" y="17862"/>
                </a:cubicBezTo>
                <a:cubicBezTo>
                  <a:pt x="6640" y="17862"/>
                  <a:pt x="6637" y="17862"/>
                  <a:pt x="6633" y="17862"/>
                </a:cubicBezTo>
                <a:cubicBezTo>
                  <a:pt x="6412" y="17862"/>
                  <a:pt x="6231" y="17621"/>
                  <a:pt x="6231" y="17323"/>
                </a:cubicBezTo>
                <a:cubicBezTo>
                  <a:pt x="6231" y="17023"/>
                  <a:pt x="6412" y="16778"/>
                  <a:pt x="6633" y="16778"/>
                </a:cubicBezTo>
                <a:close/>
                <a:moveTo>
                  <a:pt x="3917" y="17494"/>
                </a:moveTo>
                <a:cubicBezTo>
                  <a:pt x="4018" y="17472"/>
                  <a:pt x="4126" y="17503"/>
                  <a:pt x="4216" y="17591"/>
                </a:cubicBezTo>
                <a:cubicBezTo>
                  <a:pt x="4216" y="17591"/>
                  <a:pt x="4216" y="17591"/>
                  <a:pt x="4216" y="17594"/>
                </a:cubicBezTo>
                <a:cubicBezTo>
                  <a:pt x="4395" y="17770"/>
                  <a:pt x="4434" y="18108"/>
                  <a:pt x="4303" y="18349"/>
                </a:cubicBezTo>
                <a:cubicBezTo>
                  <a:pt x="4223" y="18495"/>
                  <a:pt x="4102" y="18571"/>
                  <a:pt x="3978" y="18571"/>
                </a:cubicBezTo>
                <a:cubicBezTo>
                  <a:pt x="3895" y="18571"/>
                  <a:pt x="3812" y="18535"/>
                  <a:pt x="3740" y="18465"/>
                </a:cubicBezTo>
                <a:cubicBezTo>
                  <a:pt x="3561" y="18289"/>
                  <a:pt x="3523" y="17951"/>
                  <a:pt x="3653" y="17710"/>
                </a:cubicBezTo>
                <a:cubicBezTo>
                  <a:pt x="3719" y="17589"/>
                  <a:pt x="3815" y="17515"/>
                  <a:pt x="3917" y="17494"/>
                </a:cubicBezTo>
                <a:close/>
                <a:moveTo>
                  <a:pt x="9333" y="17516"/>
                </a:moveTo>
                <a:cubicBezTo>
                  <a:pt x="9434" y="17538"/>
                  <a:pt x="9531" y="17613"/>
                  <a:pt x="9596" y="17735"/>
                </a:cubicBezTo>
                <a:cubicBezTo>
                  <a:pt x="9727" y="17976"/>
                  <a:pt x="9686" y="18313"/>
                  <a:pt x="9505" y="18490"/>
                </a:cubicBezTo>
                <a:cubicBezTo>
                  <a:pt x="9435" y="18557"/>
                  <a:pt x="9353" y="18592"/>
                  <a:pt x="9270" y="18592"/>
                </a:cubicBezTo>
                <a:cubicBezTo>
                  <a:pt x="9146" y="18592"/>
                  <a:pt x="9023" y="18515"/>
                  <a:pt x="8945" y="18369"/>
                </a:cubicBezTo>
                <a:cubicBezTo>
                  <a:pt x="8814" y="18126"/>
                  <a:pt x="8854" y="17788"/>
                  <a:pt x="9034" y="17612"/>
                </a:cubicBezTo>
                <a:cubicBezTo>
                  <a:pt x="9124" y="17524"/>
                  <a:pt x="9231" y="17494"/>
                  <a:pt x="9333" y="17516"/>
                </a:cubicBezTo>
                <a:close/>
                <a:moveTo>
                  <a:pt x="14909" y="17564"/>
                </a:moveTo>
                <a:cubicBezTo>
                  <a:pt x="15338" y="17564"/>
                  <a:pt x="15686" y="18033"/>
                  <a:pt x="15686" y="18610"/>
                </a:cubicBezTo>
                <a:cubicBezTo>
                  <a:pt x="15686" y="19188"/>
                  <a:pt x="15338" y="19656"/>
                  <a:pt x="14909" y="19656"/>
                </a:cubicBezTo>
                <a:cubicBezTo>
                  <a:pt x="14481" y="19656"/>
                  <a:pt x="14133" y="19188"/>
                  <a:pt x="14133" y="18610"/>
                </a:cubicBezTo>
                <a:cubicBezTo>
                  <a:pt x="14133" y="18033"/>
                  <a:pt x="14481" y="17564"/>
                  <a:pt x="14909" y="17564"/>
                </a:cubicBezTo>
                <a:close/>
                <a:moveTo>
                  <a:pt x="18107" y="17564"/>
                </a:moveTo>
                <a:cubicBezTo>
                  <a:pt x="18536" y="17564"/>
                  <a:pt x="18884" y="18033"/>
                  <a:pt x="18884" y="18610"/>
                </a:cubicBezTo>
                <a:cubicBezTo>
                  <a:pt x="18884" y="19188"/>
                  <a:pt x="18536" y="19656"/>
                  <a:pt x="18107" y="19656"/>
                </a:cubicBezTo>
                <a:cubicBezTo>
                  <a:pt x="17678" y="19656"/>
                  <a:pt x="17330" y="19188"/>
                  <a:pt x="17330" y="18610"/>
                </a:cubicBezTo>
                <a:cubicBezTo>
                  <a:pt x="17330" y="18033"/>
                  <a:pt x="17678" y="17564"/>
                  <a:pt x="18107" y="17564"/>
                </a:cubicBezTo>
                <a:close/>
                <a:moveTo>
                  <a:pt x="5197" y="18355"/>
                </a:moveTo>
                <a:cubicBezTo>
                  <a:pt x="5249" y="18350"/>
                  <a:pt x="5303" y="18359"/>
                  <a:pt x="5355" y="18383"/>
                </a:cubicBezTo>
                <a:cubicBezTo>
                  <a:pt x="5566" y="18475"/>
                  <a:pt x="5682" y="18781"/>
                  <a:pt x="5612" y="19065"/>
                </a:cubicBezTo>
                <a:cubicBezTo>
                  <a:pt x="5558" y="19292"/>
                  <a:pt x="5399" y="19438"/>
                  <a:pt x="5230" y="19438"/>
                </a:cubicBezTo>
                <a:cubicBezTo>
                  <a:pt x="5188" y="19438"/>
                  <a:pt x="5146" y="19429"/>
                  <a:pt x="5105" y="19410"/>
                </a:cubicBezTo>
                <a:cubicBezTo>
                  <a:pt x="4894" y="19318"/>
                  <a:pt x="4780" y="19010"/>
                  <a:pt x="4849" y="18728"/>
                </a:cubicBezTo>
                <a:cubicBezTo>
                  <a:pt x="4900" y="18515"/>
                  <a:pt x="5041" y="18373"/>
                  <a:pt x="5197" y="18355"/>
                </a:cubicBezTo>
                <a:close/>
                <a:moveTo>
                  <a:pt x="8050" y="18369"/>
                </a:moveTo>
                <a:cubicBezTo>
                  <a:pt x="8206" y="18388"/>
                  <a:pt x="8346" y="18529"/>
                  <a:pt x="8398" y="18742"/>
                </a:cubicBezTo>
                <a:cubicBezTo>
                  <a:pt x="8464" y="19026"/>
                  <a:pt x="8347" y="19332"/>
                  <a:pt x="8136" y="19422"/>
                </a:cubicBezTo>
                <a:cubicBezTo>
                  <a:pt x="8096" y="19441"/>
                  <a:pt x="8053" y="19449"/>
                  <a:pt x="8013" y="19449"/>
                </a:cubicBezTo>
                <a:cubicBezTo>
                  <a:pt x="7842" y="19449"/>
                  <a:pt x="7685" y="19302"/>
                  <a:pt x="7631" y="19072"/>
                </a:cubicBezTo>
                <a:cubicBezTo>
                  <a:pt x="7563" y="18787"/>
                  <a:pt x="7680" y="18481"/>
                  <a:pt x="7891" y="18392"/>
                </a:cubicBezTo>
                <a:cubicBezTo>
                  <a:pt x="7944" y="18369"/>
                  <a:pt x="7998" y="18363"/>
                  <a:pt x="8050" y="18369"/>
                </a:cubicBezTo>
                <a:close/>
                <a:moveTo>
                  <a:pt x="6621" y="18656"/>
                </a:moveTo>
                <a:cubicBezTo>
                  <a:pt x="6845" y="18656"/>
                  <a:pt x="7023" y="18899"/>
                  <a:pt x="7023" y="19197"/>
                </a:cubicBezTo>
                <a:cubicBezTo>
                  <a:pt x="7021" y="19497"/>
                  <a:pt x="6843" y="19738"/>
                  <a:pt x="6620" y="19738"/>
                </a:cubicBezTo>
                <a:cubicBezTo>
                  <a:pt x="6399" y="19735"/>
                  <a:pt x="6218" y="19495"/>
                  <a:pt x="6220" y="19194"/>
                </a:cubicBezTo>
                <a:cubicBezTo>
                  <a:pt x="6220" y="18897"/>
                  <a:pt x="6400" y="18653"/>
                  <a:pt x="6621" y="18656"/>
                </a:cubicBezTo>
                <a:close/>
              </a:path>
            </a:pathLst>
          </a:custGeom>
          <a:solidFill>
            <a:srgbClr val="FFFFFF"/>
          </a:solidFill>
          <a:ln w="12700">
            <a:solidFill>
              <a:schemeClr val="accent1"/>
            </a:solidFill>
            <a:miter/>
          </a:ln>
        </p:spPr>
        <p:txBody>
          <a:bodyPr lIns="45719" rIns="45719" anchor="ctr"/>
          <a:lstStyle/>
          <a:p>
            <a:endParaRPr/>
          </a:p>
        </p:txBody>
      </p:sp>
    </p:spTree>
    <p:extLst>
      <p:ext uri="{BB962C8B-B14F-4D97-AF65-F5344CB8AC3E}">
        <p14:creationId xmlns:p14="http://schemas.microsoft.com/office/powerpoint/2010/main" val="407044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 of British homes without these “essentials,” circa 1971">
            <a:extLst>
              <a:ext uri="{FF2B5EF4-FFF2-40B4-BE49-F238E27FC236}">
                <a16:creationId xmlns:a16="http://schemas.microsoft.com/office/drawing/2014/main" id="{E1BBFD7C-8079-E549-B567-F920E9AF42EC}"/>
              </a:ext>
            </a:extLst>
          </p:cNvPr>
          <p:cNvGraphicFramePr/>
          <p:nvPr>
            <p:extLst>
              <p:ext uri="{D42A27DB-BD31-4B8C-83A1-F6EECF244321}">
                <p14:modId xmlns:p14="http://schemas.microsoft.com/office/powerpoint/2010/main" val="2290636964"/>
              </p:ext>
            </p:extLst>
          </p:nvPr>
        </p:nvGraphicFramePr>
        <p:xfrm>
          <a:off x="5184990" y="1957509"/>
          <a:ext cx="6629934"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3" name="Television won't be able to hold on to any market it captures after the first six months. People will soon get tired of staring at a plywood box every night.…">
            <a:extLst>
              <a:ext uri="{FF2B5EF4-FFF2-40B4-BE49-F238E27FC236}">
                <a16:creationId xmlns:a16="http://schemas.microsoft.com/office/drawing/2014/main" id="{43D17CD7-7B85-864E-84B1-03350E937D8C}"/>
              </a:ext>
            </a:extLst>
          </p:cNvPr>
          <p:cNvSpPr txBox="1">
            <a:spLocks/>
          </p:cNvSpPr>
          <p:nvPr/>
        </p:nvSpPr>
        <p:spPr>
          <a:xfrm>
            <a:off x="813051" y="2005497"/>
            <a:ext cx="4853190" cy="382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22959">
              <a:spcBef>
                <a:spcPts val="900"/>
              </a:spcBef>
              <a:buFont typeface="Arial" panose="020B0604020202020204" pitchFamily="34" charset="0"/>
              <a:buNone/>
              <a:defRPr sz="3239"/>
            </a:pPr>
            <a:r>
              <a:rPr lang="en-US" sz="3600" dirty="0"/>
              <a:t>Television won't be able to hold on to any market it captures after the first six months. People will soon get tired of staring at a plywood box every night. </a:t>
            </a:r>
          </a:p>
          <a:p>
            <a:pPr marL="0" indent="0" defTabSz="822959">
              <a:spcBef>
                <a:spcPts val="900"/>
              </a:spcBef>
              <a:buFont typeface="Arial" panose="020B0604020202020204" pitchFamily="34" charset="0"/>
              <a:buNone/>
              <a:defRPr sz="3239"/>
            </a:pPr>
            <a:r>
              <a:rPr lang="en-US" sz="2400" dirty="0"/>
              <a:t>- Darryl Zanuck</a:t>
            </a:r>
          </a:p>
        </p:txBody>
      </p:sp>
      <p:grpSp>
        <p:nvGrpSpPr>
          <p:cNvPr id="4" name="Group">
            <a:extLst>
              <a:ext uri="{FF2B5EF4-FFF2-40B4-BE49-F238E27FC236}">
                <a16:creationId xmlns:a16="http://schemas.microsoft.com/office/drawing/2014/main" id="{53051CC8-7100-CB4F-9AA6-5D48F3B0806D}"/>
              </a:ext>
            </a:extLst>
          </p:cNvPr>
          <p:cNvGrpSpPr/>
          <p:nvPr/>
        </p:nvGrpSpPr>
        <p:grpSpPr>
          <a:xfrm>
            <a:off x="351405" y="1032429"/>
            <a:ext cx="4240882" cy="5766210"/>
            <a:chOff x="-154668" y="-461409"/>
            <a:chExt cx="4240881" cy="5766208"/>
          </a:xfrm>
        </p:grpSpPr>
        <p:sp>
          <p:nvSpPr>
            <p:cNvPr id="5" name="“">
              <a:extLst>
                <a:ext uri="{FF2B5EF4-FFF2-40B4-BE49-F238E27FC236}">
                  <a16:creationId xmlns:a16="http://schemas.microsoft.com/office/drawing/2014/main" id="{FE41A171-9E74-CE40-A119-FE4C2160B19C}"/>
                </a:ext>
              </a:extLst>
            </p:cNvPr>
            <p:cNvSpPr txBox="1"/>
            <p:nvPr/>
          </p:nvSpPr>
          <p:spPr>
            <a:xfrm>
              <a:off x="-154668" y="-461409"/>
              <a:ext cx="723760" cy="22577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rPr dirty="0"/>
                <a:t>“</a:t>
              </a:r>
            </a:p>
          </p:txBody>
        </p:sp>
        <p:sp>
          <p:nvSpPr>
            <p:cNvPr id="6" name="”">
              <a:extLst>
                <a:ext uri="{FF2B5EF4-FFF2-40B4-BE49-F238E27FC236}">
                  <a16:creationId xmlns:a16="http://schemas.microsoft.com/office/drawing/2014/main" id="{4E35FEAA-113A-5E4D-9143-C6E5030C7CB9}"/>
                </a:ext>
              </a:extLst>
            </p:cNvPr>
            <p:cNvSpPr txBox="1"/>
            <p:nvPr/>
          </p:nvSpPr>
          <p:spPr>
            <a:xfrm>
              <a:off x="3362452" y="3047087"/>
              <a:ext cx="723761" cy="22577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no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rPr dirty="0"/>
                <a:t>”</a:t>
              </a:r>
            </a:p>
          </p:txBody>
        </p:sp>
      </p:grpSp>
      <p:sp>
        <p:nvSpPr>
          <p:cNvPr id="8" name="The Television">
            <a:extLst>
              <a:ext uri="{FF2B5EF4-FFF2-40B4-BE49-F238E27FC236}">
                <a16:creationId xmlns:a16="http://schemas.microsoft.com/office/drawing/2014/main" id="{0EA66088-2139-724B-AF16-B9EF88B76083}"/>
              </a:ext>
            </a:extLst>
          </p:cNvPr>
          <p:cNvSpPr txBox="1">
            <a:spLocks/>
          </p:cNvSpPr>
          <p:nvPr/>
        </p:nvSpPr>
        <p:spPr>
          <a:xfrm>
            <a:off x="1131194" y="457541"/>
            <a:ext cx="9929612" cy="1149776"/>
          </a:xfrm>
          <a:prstGeom prst="rect">
            <a:avLst/>
          </a:prstGeom>
        </p:spPr>
        <p:txBody>
          <a:bodyPr/>
          <a:lstStyle>
            <a:lvl1pPr algn="ctr"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5400" dirty="0"/>
              <a:t>The Television</a:t>
            </a:r>
          </a:p>
        </p:txBody>
      </p:sp>
    </p:spTree>
    <p:extLst>
      <p:ext uri="{BB962C8B-B14F-4D97-AF65-F5344CB8AC3E}">
        <p14:creationId xmlns:p14="http://schemas.microsoft.com/office/powerpoint/2010/main" val="300593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re is no reason anyone would want a computer in their home.…">
            <a:extLst>
              <a:ext uri="{FF2B5EF4-FFF2-40B4-BE49-F238E27FC236}">
                <a16:creationId xmlns:a16="http://schemas.microsoft.com/office/drawing/2014/main" id="{80683DC7-776E-3A40-93B6-A48B27313C27}"/>
              </a:ext>
            </a:extLst>
          </p:cNvPr>
          <p:cNvSpPr txBox="1">
            <a:spLocks/>
          </p:cNvSpPr>
          <p:nvPr/>
        </p:nvSpPr>
        <p:spPr>
          <a:xfrm>
            <a:off x="995108" y="2416315"/>
            <a:ext cx="4853190" cy="382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There is no reason anyone would want a computer in their home. </a:t>
            </a:r>
          </a:p>
          <a:p>
            <a:pPr marL="0" indent="0">
              <a:buFont typeface="Arial" panose="020B0604020202020204" pitchFamily="34" charset="0"/>
              <a:buNone/>
            </a:pPr>
            <a:r>
              <a:rPr lang="en-US" sz="2400" dirty="0"/>
              <a:t>- Ken Olsen</a:t>
            </a:r>
          </a:p>
        </p:txBody>
      </p:sp>
      <p:sp>
        <p:nvSpPr>
          <p:cNvPr id="4" name="“">
            <a:extLst>
              <a:ext uri="{FF2B5EF4-FFF2-40B4-BE49-F238E27FC236}">
                <a16:creationId xmlns:a16="http://schemas.microsoft.com/office/drawing/2014/main" id="{21E1B4FE-1D5D-8D44-8AC6-20517181BF5A}"/>
              </a:ext>
            </a:extLst>
          </p:cNvPr>
          <p:cNvSpPr txBox="1"/>
          <p:nvPr/>
        </p:nvSpPr>
        <p:spPr>
          <a:xfrm>
            <a:off x="643339" y="1899177"/>
            <a:ext cx="381255" cy="1422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t>“</a:t>
            </a:r>
          </a:p>
        </p:txBody>
      </p:sp>
      <p:sp>
        <p:nvSpPr>
          <p:cNvPr id="5" name="”">
            <a:extLst>
              <a:ext uri="{FF2B5EF4-FFF2-40B4-BE49-F238E27FC236}">
                <a16:creationId xmlns:a16="http://schemas.microsoft.com/office/drawing/2014/main" id="{E151085B-2AE2-FD43-A01D-9359126F856F}"/>
              </a:ext>
            </a:extLst>
          </p:cNvPr>
          <p:cNvSpPr txBox="1"/>
          <p:nvPr/>
        </p:nvSpPr>
        <p:spPr>
          <a:xfrm>
            <a:off x="2250938" y="3416754"/>
            <a:ext cx="381255" cy="1422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rPr dirty="0"/>
              <a:t>”</a:t>
            </a:r>
          </a:p>
        </p:txBody>
      </p:sp>
      <p:pic>
        <p:nvPicPr>
          <p:cNvPr id="6" name="Image" descr="Image">
            <a:extLst>
              <a:ext uri="{FF2B5EF4-FFF2-40B4-BE49-F238E27FC236}">
                <a16:creationId xmlns:a16="http://schemas.microsoft.com/office/drawing/2014/main" id="{51AE1313-8859-A448-8DA5-048C11EB8DBE}"/>
              </a:ext>
            </a:extLst>
          </p:cNvPr>
          <p:cNvPicPr>
            <a:picLocks noChangeAspect="1"/>
          </p:cNvPicPr>
          <p:nvPr/>
        </p:nvPicPr>
        <p:blipFill>
          <a:blip r:embed="rId3"/>
          <a:stretch>
            <a:fillRect/>
          </a:stretch>
        </p:blipFill>
        <p:spPr>
          <a:xfrm>
            <a:off x="7426434" y="807141"/>
            <a:ext cx="4237284" cy="4237285"/>
          </a:xfrm>
          <a:prstGeom prst="rect">
            <a:avLst/>
          </a:prstGeom>
          <a:ln w="12700">
            <a:miter lim="400000"/>
          </a:ln>
        </p:spPr>
      </p:pic>
      <p:pic>
        <p:nvPicPr>
          <p:cNvPr id="7" name="Image" descr="Image">
            <a:extLst>
              <a:ext uri="{FF2B5EF4-FFF2-40B4-BE49-F238E27FC236}">
                <a16:creationId xmlns:a16="http://schemas.microsoft.com/office/drawing/2014/main" id="{53B643B5-5308-FE43-AF05-336B82E610CB}"/>
              </a:ext>
            </a:extLst>
          </p:cNvPr>
          <p:cNvPicPr>
            <a:picLocks noChangeAspect="1"/>
          </p:cNvPicPr>
          <p:nvPr/>
        </p:nvPicPr>
        <p:blipFill>
          <a:blip r:embed="rId4"/>
          <a:stretch>
            <a:fillRect/>
          </a:stretch>
        </p:blipFill>
        <p:spPr>
          <a:xfrm>
            <a:off x="5311971" y="3081558"/>
            <a:ext cx="3671969" cy="3671969"/>
          </a:xfrm>
          <a:prstGeom prst="rect">
            <a:avLst/>
          </a:prstGeom>
          <a:ln w="12700">
            <a:miter lim="400000"/>
          </a:ln>
        </p:spPr>
      </p:pic>
      <p:sp>
        <p:nvSpPr>
          <p:cNvPr id="8" name="The Television">
            <a:extLst>
              <a:ext uri="{FF2B5EF4-FFF2-40B4-BE49-F238E27FC236}">
                <a16:creationId xmlns:a16="http://schemas.microsoft.com/office/drawing/2014/main" id="{073F0D39-95FE-EF4E-85EF-0E4448129B66}"/>
              </a:ext>
            </a:extLst>
          </p:cNvPr>
          <p:cNvSpPr txBox="1">
            <a:spLocks/>
          </p:cNvSpPr>
          <p:nvPr/>
        </p:nvSpPr>
        <p:spPr>
          <a:xfrm>
            <a:off x="1131194" y="457541"/>
            <a:ext cx="9929612" cy="1149776"/>
          </a:xfrm>
          <a:prstGeom prst="rect">
            <a:avLst/>
          </a:prstGeom>
        </p:spPr>
        <p:txBody>
          <a:bodyPr/>
          <a:lstStyle>
            <a:lvl1pPr algn="ctr"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5400" dirty="0"/>
              <a:t>The Personal Computer</a:t>
            </a:r>
          </a:p>
        </p:txBody>
      </p:sp>
    </p:spTree>
    <p:extLst>
      <p:ext uri="{BB962C8B-B14F-4D97-AF65-F5344CB8AC3E}">
        <p14:creationId xmlns:p14="http://schemas.microsoft.com/office/powerpoint/2010/main" val="99618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 think there is a world market for maybe five computers.…">
            <a:extLst>
              <a:ext uri="{FF2B5EF4-FFF2-40B4-BE49-F238E27FC236}">
                <a16:creationId xmlns:a16="http://schemas.microsoft.com/office/drawing/2014/main" id="{76E4EEAE-6051-EB4E-BBD6-A2506145478C}"/>
              </a:ext>
            </a:extLst>
          </p:cNvPr>
          <p:cNvSpPr txBox="1">
            <a:spLocks/>
          </p:cNvSpPr>
          <p:nvPr/>
        </p:nvSpPr>
        <p:spPr>
          <a:xfrm>
            <a:off x="908114" y="2461151"/>
            <a:ext cx="5349396" cy="382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I think there is a world market for maybe five computers.</a:t>
            </a:r>
          </a:p>
          <a:p>
            <a:pPr marL="0" indent="0">
              <a:buFont typeface="Arial" panose="020B0604020202020204" pitchFamily="34" charset="0"/>
              <a:buNone/>
            </a:pPr>
            <a:r>
              <a:rPr lang="en-US" sz="2400" dirty="0"/>
              <a:t>- Thomas Watson</a:t>
            </a:r>
          </a:p>
        </p:txBody>
      </p:sp>
      <p:sp>
        <p:nvSpPr>
          <p:cNvPr id="4" name="“">
            <a:extLst>
              <a:ext uri="{FF2B5EF4-FFF2-40B4-BE49-F238E27FC236}">
                <a16:creationId xmlns:a16="http://schemas.microsoft.com/office/drawing/2014/main" id="{F7F8820F-97FB-854D-8EC4-EE807851748F}"/>
              </a:ext>
            </a:extLst>
          </p:cNvPr>
          <p:cNvSpPr txBox="1"/>
          <p:nvPr/>
        </p:nvSpPr>
        <p:spPr>
          <a:xfrm>
            <a:off x="643339" y="1899177"/>
            <a:ext cx="381255" cy="1422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t>“</a:t>
            </a:r>
          </a:p>
        </p:txBody>
      </p:sp>
      <p:sp>
        <p:nvSpPr>
          <p:cNvPr id="5" name="”">
            <a:extLst>
              <a:ext uri="{FF2B5EF4-FFF2-40B4-BE49-F238E27FC236}">
                <a16:creationId xmlns:a16="http://schemas.microsoft.com/office/drawing/2014/main" id="{B1034A80-E945-A147-B728-DB9A910656B8}"/>
              </a:ext>
            </a:extLst>
          </p:cNvPr>
          <p:cNvSpPr txBox="1"/>
          <p:nvPr/>
        </p:nvSpPr>
        <p:spPr>
          <a:xfrm>
            <a:off x="3201557" y="2948783"/>
            <a:ext cx="381255" cy="1422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rPr dirty="0"/>
              <a:t>”</a:t>
            </a:r>
          </a:p>
        </p:txBody>
      </p:sp>
      <p:graphicFrame>
        <p:nvGraphicFramePr>
          <p:cNvPr id="6" name="% of US Households with a PC">
            <a:extLst>
              <a:ext uri="{FF2B5EF4-FFF2-40B4-BE49-F238E27FC236}">
                <a16:creationId xmlns:a16="http://schemas.microsoft.com/office/drawing/2014/main" id="{AF160213-66C3-A746-BD16-659D645B27D2}"/>
              </a:ext>
            </a:extLst>
          </p:cNvPr>
          <p:cNvGraphicFramePr/>
          <p:nvPr>
            <p:extLst>
              <p:ext uri="{D42A27DB-BD31-4B8C-83A1-F6EECF244321}">
                <p14:modId xmlns:p14="http://schemas.microsoft.com/office/powerpoint/2010/main" val="3487324559"/>
              </p:ext>
            </p:extLst>
          </p:nvPr>
        </p:nvGraphicFramePr>
        <p:xfrm>
          <a:off x="5605084" y="2306710"/>
          <a:ext cx="5978578" cy="4402697"/>
        </p:xfrm>
        <a:graphic>
          <a:graphicData uri="http://schemas.openxmlformats.org/drawingml/2006/chart">
            <c:chart xmlns:c="http://schemas.openxmlformats.org/drawingml/2006/chart" xmlns:r="http://schemas.openxmlformats.org/officeDocument/2006/relationships" r:id="rId3"/>
          </a:graphicData>
        </a:graphic>
      </p:graphicFrame>
      <p:sp>
        <p:nvSpPr>
          <p:cNvPr id="7" name="The Television">
            <a:extLst>
              <a:ext uri="{FF2B5EF4-FFF2-40B4-BE49-F238E27FC236}">
                <a16:creationId xmlns:a16="http://schemas.microsoft.com/office/drawing/2014/main" id="{5853ABB6-ADCF-FE42-AA94-75CF765A01FA}"/>
              </a:ext>
            </a:extLst>
          </p:cNvPr>
          <p:cNvSpPr txBox="1">
            <a:spLocks/>
          </p:cNvSpPr>
          <p:nvPr/>
        </p:nvSpPr>
        <p:spPr>
          <a:xfrm>
            <a:off x="1131194" y="457541"/>
            <a:ext cx="9929612" cy="1149776"/>
          </a:xfrm>
          <a:prstGeom prst="rect">
            <a:avLst/>
          </a:prstGeom>
        </p:spPr>
        <p:txBody>
          <a:bodyPr/>
          <a:lstStyle>
            <a:lvl1pPr algn="ctr"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5400" dirty="0"/>
              <a:t>The Personal Computer</a:t>
            </a:r>
          </a:p>
        </p:txBody>
      </p:sp>
    </p:spTree>
    <p:extLst>
      <p:ext uri="{BB962C8B-B14F-4D97-AF65-F5344CB8AC3E}">
        <p14:creationId xmlns:p14="http://schemas.microsoft.com/office/powerpoint/2010/main" val="7588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 predict the Internet will soon go spectacularly supernova and in 1996 catastrophically collapse.…">
            <a:extLst>
              <a:ext uri="{FF2B5EF4-FFF2-40B4-BE49-F238E27FC236}">
                <a16:creationId xmlns:a16="http://schemas.microsoft.com/office/drawing/2014/main" id="{D7B19DB5-3AE3-FC40-B212-749140AD573D}"/>
              </a:ext>
            </a:extLst>
          </p:cNvPr>
          <p:cNvSpPr txBox="1">
            <a:spLocks/>
          </p:cNvSpPr>
          <p:nvPr/>
        </p:nvSpPr>
        <p:spPr>
          <a:xfrm>
            <a:off x="1024594" y="2363305"/>
            <a:ext cx="5349396" cy="382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I predict the Internet will soon go spectacularly supernova and in 1996 catastrophically collapse.</a:t>
            </a:r>
          </a:p>
          <a:p>
            <a:pPr marL="0" indent="0">
              <a:buFont typeface="Arial" panose="020B0604020202020204" pitchFamily="34" charset="0"/>
              <a:buNone/>
            </a:pPr>
            <a:r>
              <a:rPr lang="en-US" sz="2400" dirty="0"/>
              <a:t>- Robert Metcalfe</a:t>
            </a:r>
          </a:p>
        </p:txBody>
      </p:sp>
      <p:sp>
        <p:nvSpPr>
          <p:cNvPr id="5" name="“">
            <a:extLst>
              <a:ext uri="{FF2B5EF4-FFF2-40B4-BE49-F238E27FC236}">
                <a16:creationId xmlns:a16="http://schemas.microsoft.com/office/drawing/2014/main" id="{28B97FE6-FAEC-A347-9F6D-4EA08C72C8E2}"/>
              </a:ext>
            </a:extLst>
          </p:cNvPr>
          <p:cNvSpPr txBox="1"/>
          <p:nvPr/>
        </p:nvSpPr>
        <p:spPr>
          <a:xfrm>
            <a:off x="643339" y="1899177"/>
            <a:ext cx="381255" cy="1422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rPr dirty="0"/>
              <a:t>“</a:t>
            </a:r>
          </a:p>
        </p:txBody>
      </p:sp>
      <p:sp>
        <p:nvSpPr>
          <p:cNvPr id="6" name="”">
            <a:extLst>
              <a:ext uri="{FF2B5EF4-FFF2-40B4-BE49-F238E27FC236}">
                <a16:creationId xmlns:a16="http://schemas.microsoft.com/office/drawing/2014/main" id="{AAC2013E-58F2-C546-8AD6-E01A061F6BA0}"/>
              </a:ext>
            </a:extLst>
          </p:cNvPr>
          <p:cNvSpPr txBox="1"/>
          <p:nvPr/>
        </p:nvSpPr>
        <p:spPr>
          <a:xfrm>
            <a:off x="6096000" y="3321582"/>
            <a:ext cx="381255" cy="1422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rPr dirty="0"/>
              <a:t>”</a:t>
            </a:r>
          </a:p>
        </p:txBody>
      </p:sp>
      <p:sp>
        <p:nvSpPr>
          <p:cNvPr id="10" name="The Television">
            <a:extLst>
              <a:ext uri="{FF2B5EF4-FFF2-40B4-BE49-F238E27FC236}">
                <a16:creationId xmlns:a16="http://schemas.microsoft.com/office/drawing/2014/main" id="{5A33E455-1B66-DD4C-8E98-7F269FA07305}"/>
              </a:ext>
            </a:extLst>
          </p:cNvPr>
          <p:cNvSpPr txBox="1">
            <a:spLocks/>
          </p:cNvSpPr>
          <p:nvPr/>
        </p:nvSpPr>
        <p:spPr>
          <a:xfrm>
            <a:off x="1131194" y="457541"/>
            <a:ext cx="9929612" cy="1149776"/>
          </a:xfrm>
          <a:prstGeom prst="rect">
            <a:avLst/>
          </a:prstGeom>
        </p:spPr>
        <p:txBody>
          <a:bodyPr/>
          <a:lstStyle>
            <a:lvl1pPr algn="ctr"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5400" dirty="0"/>
              <a:t>The Internet</a:t>
            </a:r>
          </a:p>
        </p:txBody>
      </p:sp>
      <p:sp>
        <p:nvSpPr>
          <p:cNvPr id="11" name="TextBox 10">
            <a:extLst>
              <a:ext uri="{FF2B5EF4-FFF2-40B4-BE49-F238E27FC236}">
                <a16:creationId xmlns:a16="http://schemas.microsoft.com/office/drawing/2014/main" id="{96E5A155-FB75-B946-8059-17B6FDAFB88D}"/>
              </a:ext>
            </a:extLst>
          </p:cNvPr>
          <p:cNvSpPr txBox="1"/>
          <p:nvPr/>
        </p:nvSpPr>
        <p:spPr>
          <a:xfrm>
            <a:off x="7818783" y="2363305"/>
            <a:ext cx="2358887" cy="4001095"/>
          </a:xfrm>
          <a:prstGeom prst="rect">
            <a:avLst/>
          </a:prstGeom>
          <a:noFill/>
          <a:ln>
            <a:noFill/>
          </a:ln>
        </p:spPr>
        <p:txBody>
          <a:bodyPr spcFirstLastPara="1" wrap="square" lIns="0" tIns="0" rIns="0" bIns="0" rtlCol="0" anchor="t" anchorCtr="0">
            <a:spAutoFit/>
          </a:bodyPr>
          <a:lstStyle/>
          <a:p>
            <a:pPr algn="l"/>
            <a:r>
              <a:rPr lang="en-US" sz="26000" dirty="0">
                <a:latin typeface="Barlow"/>
              </a:rPr>
              <a:t>📈</a:t>
            </a:r>
          </a:p>
        </p:txBody>
      </p:sp>
    </p:spTree>
    <p:extLst>
      <p:ext uri="{BB962C8B-B14F-4D97-AF65-F5344CB8AC3E}">
        <p14:creationId xmlns:p14="http://schemas.microsoft.com/office/powerpoint/2010/main" val="222105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ere’s no chance that the iPhone is going to get any significant market share.…">
            <a:extLst>
              <a:ext uri="{FF2B5EF4-FFF2-40B4-BE49-F238E27FC236}">
                <a16:creationId xmlns:a16="http://schemas.microsoft.com/office/drawing/2014/main" id="{6C719F86-5155-9341-849D-AAA988B2F5DB}"/>
              </a:ext>
            </a:extLst>
          </p:cNvPr>
          <p:cNvSpPr txBox="1">
            <a:spLocks/>
          </p:cNvSpPr>
          <p:nvPr/>
        </p:nvSpPr>
        <p:spPr>
          <a:xfrm>
            <a:off x="943846" y="2398560"/>
            <a:ext cx="5349396" cy="382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There’s no chance that the iPhone is going to get any significant market share.</a:t>
            </a:r>
          </a:p>
          <a:p>
            <a:pPr marL="0" indent="0">
              <a:buFont typeface="Arial" panose="020B0604020202020204" pitchFamily="34" charset="0"/>
              <a:buNone/>
            </a:pPr>
            <a:r>
              <a:rPr lang="en-US" sz="2400" dirty="0"/>
              <a:t>- Steve Ballmer</a:t>
            </a:r>
          </a:p>
        </p:txBody>
      </p:sp>
      <p:sp>
        <p:nvSpPr>
          <p:cNvPr id="4" name="“">
            <a:extLst>
              <a:ext uri="{FF2B5EF4-FFF2-40B4-BE49-F238E27FC236}">
                <a16:creationId xmlns:a16="http://schemas.microsoft.com/office/drawing/2014/main" id="{522566C5-D7D9-6B4D-BA8E-C3C55F977697}"/>
              </a:ext>
            </a:extLst>
          </p:cNvPr>
          <p:cNvSpPr txBox="1"/>
          <p:nvPr/>
        </p:nvSpPr>
        <p:spPr>
          <a:xfrm>
            <a:off x="643339" y="1899177"/>
            <a:ext cx="381255" cy="1422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t>“</a:t>
            </a:r>
          </a:p>
        </p:txBody>
      </p:sp>
      <p:sp>
        <p:nvSpPr>
          <p:cNvPr id="5" name="”">
            <a:extLst>
              <a:ext uri="{FF2B5EF4-FFF2-40B4-BE49-F238E27FC236}">
                <a16:creationId xmlns:a16="http://schemas.microsoft.com/office/drawing/2014/main" id="{C02C7E47-F6D9-3242-990F-5FB9C8F66C0A}"/>
              </a:ext>
            </a:extLst>
          </p:cNvPr>
          <p:cNvSpPr txBox="1"/>
          <p:nvPr/>
        </p:nvSpPr>
        <p:spPr>
          <a:xfrm>
            <a:off x="2256412" y="3425687"/>
            <a:ext cx="381255" cy="1422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rPr dirty="0"/>
              <a:t>”</a:t>
            </a:r>
          </a:p>
        </p:txBody>
      </p:sp>
      <p:sp>
        <p:nvSpPr>
          <p:cNvPr id="7" name="The Television">
            <a:extLst>
              <a:ext uri="{FF2B5EF4-FFF2-40B4-BE49-F238E27FC236}">
                <a16:creationId xmlns:a16="http://schemas.microsoft.com/office/drawing/2014/main" id="{6D892B68-7F19-444D-B21B-E0B6194F9640}"/>
              </a:ext>
            </a:extLst>
          </p:cNvPr>
          <p:cNvSpPr txBox="1">
            <a:spLocks/>
          </p:cNvSpPr>
          <p:nvPr/>
        </p:nvSpPr>
        <p:spPr>
          <a:xfrm>
            <a:off x="1131194" y="457541"/>
            <a:ext cx="9929612" cy="1149776"/>
          </a:xfrm>
          <a:prstGeom prst="rect">
            <a:avLst/>
          </a:prstGeom>
        </p:spPr>
        <p:txBody>
          <a:bodyPr/>
          <a:lstStyle>
            <a:lvl1pPr algn="ctr"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5400" dirty="0"/>
              <a:t>Mobility</a:t>
            </a:r>
          </a:p>
        </p:txBody>
      </p:sp>
      <p:sp>
        <p:nvSpPr>
          <p:cNvPr id="8" name="Devices online by 2020">
            <a:extLst>
              <a:ext uri="{FF2B5EF4-FFF2-40B4-BE49-F238E27FC236}">
                <a16:creationId xmlns:a16="http://schemas.microsoft.com/office/drawing/2014/main" id="{9FBE1ECF-D7E4-0740-AC50-0FCD9CBB4E0F}"/>
              </a:ext>
            </a:extLst>
          </p:cNvPr>
          <p:cNvSpPr txBox="1"/>
          <p:nvPr/>
        </p:nvSpPr>
        <p:spPr>
          <a:xfrm>
            <a:off x="4256554" y="6069547"/>
            <a:ext cx="3678890"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412750">
              <a:spcBef>
                <a:spcPts val="800"/>
              </a:spcBef>
              <a:defRPr sz="2000" i="1">
                <a:solidFill>
                  <a:srgbClr val="FFFFFF"/>
                </a:solidFill>
                <a:latin typeface="Avenir Next Regular"/>
                <a:ea typeface="Avenir Next Regular"/>
                <a:cs typeface="Avenir Next Regular"/>
                <a:sym typeface="Avenir Next Regular"/>
              </a:defRPr>
            </a:lvl1pPr>
          </a:lstStyle>
          <a:p>
            <a:r>
              <a:rPr lang="en-US" dirty="0"/>
              <a:t>Apple’s Market Cap</a:t>
            </a:r>
            <a:endParaRPr dirty="0"/>
          </a:p>
        </p:txBody>
      </p:sp>
      <p:sp>
        <p:nvSpPr>
          <p:cNvPr id="9" name="TextBox 8">
            <a:extLst>
              <a:ext uri="{FF2B5EF4-FFF2-40B4-BE49-F238E27FC236}">
                <a16:creationId xmlns:a16="http://schemas.microsoft.com/office/drawing/2014/main" id="{FE280AF6-A138-F04D-A8CB-6BEECE6BC211}"/>
              </a:ext>
            </a:extLst>
          </p:cNvPr>
          <p:cNvSpPr txBox="1"/>
          <p:nvPr/>
        </p:nvSpPr>
        <p:spPr>
          <a:xfrm>
            <a:off x="4701514" y="5503902"/>
            <a:ext cx="2788971" cy="553998"/>
          </a:xfrm>
          <a:prstGeom prst="rect">
            <a:avLst/>
          </a:prstGeom>
          <a:noFill/>
          <a:ln>
            <a:noFill/>
          </a:ln>
        </p:spPr>
        <p:txBody>
          <a:bodyPr spcFirstLastPara="1" wrap="square" lIns="0" tIns="0" rIns="0" bIns="0" rtlCol="0" anchor="t" anchorCtr="0">
            <a:spAutoFit/>
          </a:bodyPr>
          <a:lstStyle/>
          <a:p>
            <a:pPr algn="ctr"/>
            <a:r>
              <a:rPr lang="en-US" sz="3600" b="1" dirty="0">
                <a:latin typeface="Barlow"/>
              </a:rPr>
              <a:t>$3 TRILLION</a:t>
            </a:r>
          </a:p>
        </p:txBody>
      </p:sp>
      <p:sp>
        <p:nvSpPr>
          <p:cNvPr id="10" name="There’s no chance that the iPhone is going to get any significant market share.…">
            <a:extLst>
              <a:ext uri="{FF2B5EF4-FFF2-40B4-BE49-F238E27FC236}">
                <a16:creationId xmlns:a16="http://schemas.microsoft.com/office/drawing/2014/main" id="{AD828286-CE85-314B-AF89-63FE8DF5C28F}"/>
              </a:ext>
            </a:extLst>
          </p:cNvPr>
          <p:cNvSpPr txBox="1">
            <a:spLocks/>
          </p:cNvSpPr>
          <p:nvPr/>
        </p:nvSpPr>
        <p:spPr>
          <a:xfrm>
            <a:off x="6931252" y="2398560"/>
            <a:ext cx="5349396" cy="3820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The iPad is ridiculous. It’s just a big iPhone.</a:t>
            </a:r>
          </a:p>
          <a:p>
            <a:pPr marL="0" indent="0">
              <a:buFont typeface="Arial" panose="020B0604020202020204" pitchFamily="34" charset="0"/>
              <a:buNone/>
            </a:pPr>
            <a:r>
              <a:rPr lang="en-US" sz="2400" dirty="0"/>
              <a:t>- Rob Lauer</a:t>
            </a:r>
          </a:p>
        </p:txBody>
      </p:sp>
      <p:sp>
        <p:nvSpPr>
          <p:cNvPr id="11" name="“">
            <a:extLst>
              <a:ext uri="{FF2B5EF4-FFF2-40B4-BE49-F238E27FC236}">
                <a16:creationId xmlns:a16="http://schemas.microsoft.com/office/drawing/2014/main" id="{2155635A-33A8-C04E-8438-88CAD91B27CF}"/>
              </a:ext>
            </a:extLst>
          </p:cNvPr>
          <p:cNvSpPr txBox="1"/>
          <p:nvPr/>
        </p:nvSpPr>
        <p:spPr>
          <a:xfrm>
            <a:off x="6630745" y="1899177"/>
            <a:ext cx="381255" cy="1422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t>“</a:t>
            </a:r>
          </a:p>
        </p:txBody>
      </p:sp>
      <p:sp>
        <p:nvSpPr>
          <p:cNvPr id="12" name="”">
            <a:extLst>
              <a:ext uri="{FF2B5EF4-FFF2-40B4-BE49-F238E27FC236}">
                <a16:creationId xmlns:a16="http://schemas.microsoft.com/office/drawing/2014/main" id="{283B641C-315B-EB44-B560-8C1472BBFF78}"/>
              </a:ext>
            </a:extLst>
          </p:cNvPr>
          <p:cNvSpPr txBox="1"/>
          <p:nvPr/>
        </p:nvSpPr>
        <p:spPr>
          <a:xfrm>
            <a:off x="10297905" y="2398560"/>
            <a:ext cx="381255" cy="1422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spcBef>
                <a:spcPts val="600"/>
              </a:spcBef>
              <a:defRPr sz="9000" cap="all" baseline="-20000">
                <a:solidFill>
                  <a:schemeClr val="accent5"/>
                </a:solidFill>
                <a:latin typeface="DIN Condensed Bold"/>
                <a:ea typeface="DIN Condensed Bold"/>
                <a:cs typeface="DIN Condensed Bold"/>
                <a:sym typeface="DIN Condensed Bold"/>
              </a:defRPr>
            </a:lvl1pPr>
          </a:lstStyle>
          <a:p>
            <a:r>
              <a:rPr dirty="0"/>
              <a:t>”</a:t>
            </a:r>
          </a:p>
        </p:txBody>
      </p:sp>
    </p:spTree>
    <p:extLst>
      <p:ext uri="{BB962C8B-B14F-4D97-AF65-F5344CB8AC3E}">
        <p14:creationId xmlns:p14="http://schemas.microsoft.com/office/powerpoint/2010/main" val="255174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P spid="12"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619BE6-F58B-1E45-814F-CFAE31F8218A}"/>
              </a:ext>
            </a:extLst>
          </p:cNvPr>
          <p:cNvPicPr>
            <a:picLocks noChangeAspect="1"/>
          </p:cNvPicPr>
          <p:nvPr/>
        </p:nvPicPr>
        <p:blipFill>
          <a:blip r:embed="rId3"/>
          <a:stretch>
            <a:fillRect/>
          </a:stretch>
        </p:blipFill>
        <p:spPr>
          <a:xfrm>
            <a:off x="0" y="451116"/>
            <a:ext cx="12192000" cy="5955767"/>
          </a:xfrm>
          <a:prstGeom prst="rect">
            <a:avLst/>
          </a:prstGeom>
        </p:spPr>
      </p:pic>
    </p:spTree>
    <p:extLst>
      <p:ext uri="{BB962C8B-B14F-4D97-AF65-F5344CB8AC3E}">
        <p14:creationId xmlns:p14="http://schemas.microsoft.com/office/powerpoint/2010/main" val="189493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nfused Schitts Creek GIF by CBC">
            <a:extLst>
              <a:ext uri="{FF2B5EF4-FFF2-40B4-BE49-F238E27FC236}">
                <a16:creationId xmlns:a16="http://schemas.microsoft.com/office/drawing/2014/main" id="{87DD67D8-794A-C340-9162-E32A787ED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982" y="274982"/>
            <a:ext cx="6308035" cy="630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7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k of inflated expectations">
            <a:extLst>
              <a:ext uri="{FF2B5EF4-FFF2-40B4-BE49-F238E27FC236}">
                <a16:creationId xmlns:a16="http://schemas.microsoft.com/office/drawing/2014/main" id="{0AD6ADF6-DA6D-674E-971D-40FF00713840}"/>
              </a:ext>
            </a:extLst>
          </p:cNvPr>
          <p:cNvSpPr txBox="1"/>
          <p:nvPr/>
        </p:nvSpPr>
        <p:spPr>
          <a:xfrm>
            <a:off x="3024543" y="1763939"/>
            <a:ext cx="3289362"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Peak of inflated expectations</a:t>
            </a:r>
          </a:p>
        </p:txBody>
      </p:sp>
      <p:sp>
        <p:nvSpPr>
          <p:cNvPr id="3" name="Technology trigger">
            <a:extLst>
              <a:ext uri="{FF2B5EF4-FFF2-40B4-BE49-F238E27FC236}">
                <a16:creationId xmlns:a16="http://schemas.microsoft.com/office/drawing/2014/main" id="{EA346F7C-EF43-8A4E-9AF5-01268D9F6B4E}"/>
              </a:ext>
            </a:extLst>
          </p:cNvPr>
          <p:cNvSpPr txBox="1"/>
          <p:nvPr/>
        </p:nvSpPr>
        <p:spPr>
          <a:xfrm>
            <a:off x="2526910" y="5995209"/>
            <a:ext cx="2048639"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lang="en-US" sz="1600" b="1" baseline="0" dirty="0">
                <a:latin typeface="Barlow" pitchFamily="2" charset="77"/>
              </a:rPr>
              <a:t>INNOVATION</a:t>
            </a:r>
            <a:r>
              <a:rPr sz="1600" b="1" baseline="0" dirty="0">
                <a:latin typeface="Barlow" pitchFamily="2" charset="77"/>
              </a:rPr>
              <a:t> trigger</a:t>
            </a:r>
          </a:p>
        </p:txBody>
      </p:sp>
      <p:sp>
        <p:nvSpPr>
          <p:cNvPr id="4" name="Trough of disillusionment">
            <a:extLst>
              <a:ext uri="{FF2B5EF4-FFF2-40B4-BE49-F238E27FC236}">
                <a16:creationId xmlns:a16="http://schemas.microsoft.com/office/drawing/2014/main" id="{8380CCD8-CED1-4B45-8062-04596588ECC3}"/>
              </a:ext>
            </a:extLst>
          </p:cNvPr>
          <p:cNvSpPr txBox="1"/>
          <p:nvPr/>
        </p:nvSpPr>
        <p:spPr>
          <a:xfrm>
            <a:off x="4329510" y="5543352"/>
            <a:ext cx="2818079"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Trough of disillusionment</a:t>
            </a:r>
          </a:p>
        </p:txBody>
      </p:sp>
      <p:sp>
        <p:nvSpPr>
          <p:cNvPr id="5" name="Slope of enlightenment">
            <a:extLst>
              <a:ext uri="{FF2B5EF4-FFF2-40B4-BE49-F238E27FC236}">
                <a16:creationId xmlns:a16="http://schemas.microsoft.com/office/drawing/2014/main" id="{4B5F6BEF-33F5-1947-9BB6-4286C28F3321}"/>
              </a:ext>
            </a:extLst>
          </p:cNvPr>
          <p:cNvSpPr txBox="1"/>
          <p:nvPr/>
        </p:nvSpPr>
        <p:spPr>
          <a:xfrm>
            <a:off x="5864385" y="4404529"/>
            <a:ext cx="2566408"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Slope of enlightenment</a:t>
            </a:r>
          </a:p>
        </p:txBody>
      </p:sp>
      <p:sp>
        <p:nvSpPr>
          <p:cNvPr id="6" name="Plateau of productivity">
            <a:extLst>
              <a:ext uri="{FF2B5EF4-FFF2-40B4-BE49-F238E27FC236}">
                <a16:creationId xmlns:a16="http://schemas.microsoft.com/office/drawing/2014/main" id="{8F50A4FE-6F4D-D548-9F48-AA24E5504302}"/>
              </a:ext>
            </a:extLst>
          </p:cNvPr>
          <p:cNvSpPr txBox="1"/>
          <p:nvPr/>
        </p:nvSpPr>
        <p:spPr>
          <a:xfrm>
            <a:off x="7991757" y="3057102"/>
            <a:ext cx="2784985"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Plateau of productivity</a:t>
            </a:r>
          </a:p>
        </p:txBody>
      </p:sp>
      <p:sp>
        <p:nvSpPr>
          <p:cNvPr id="7" name="Line">
            <a:extLst>
              <a:ext uri="{FF2B5EF4-FFF2-40B4-BE49-F238E27FC236}">
                <a16:creationId xmlns:a16="http://schemas.microsoft.com/office/drawing/2014/main" id="{985C2F4E-C603-6C43-8B8D-9642EBA388AA}"/>
              </a:ext>
            </a:extLst>
          </p:cNvPr>
          <p:cNvSpPr/>
          <p:nvPr/>
        </p:nvSpPr>
        <p:spPr>
          <a:xfrm flipV="1">
            <a:off x="2229775" y="1482993"/>
            <a:ext cx="1" cy="4902200"/>
          </a:xfrm>
          <a:prstGeom prst="line">
            <a:avLst/>
          </a:prstGeom>
          <a:ln w="38100">
            <a:solidFill>
              <a:srgbClr val="DCDEE0"/>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8" name="visibility">
            <a:extLst>
              <a:ext uri="{FF2B5EF4-FFF2-40B4-BE49-F238E27FC236}">
                <a16:creationId xmlns:a16="http://schemas.microsoft.com/office/drawing/2014/main" id="{96DD7E4A-E0E0-654F-A6A6-49380FE244D1}"/>
              </a:ext>
            </a:extLst>
          </p:cNvPr>
          <p:cNvSpPr txBox="1"/>
          <p:nvPr/>
        </p:nvSpPr>
        <p:spPr>
          <a:xfrm>
            <a:off x="1655643" y="1135209"/>
            <a:ext cx="1128514" cy="32829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b="1" baseline="0" dirty="0">
                <a:latin typeface="Barlow" pitchFamily="2" charset="77"/>
              </a:rPr>
              <a:t>visibility</a:t>
            </a:r>
          </a:p>
        </p:txBody>
      </p:sp>
      <p:sp>
        <p:nvSpPr>
          <p:cNvPr id="9" name="Time">
            <a:extLst>
              <a:ext uri="{FF2B5EF4-FFF2-40B4-BE49-F238E27FC236}">
                <a16:creationId xmlns:a16="http://schemas.microsoft.com/office/drawing/2014/main" id="{91B10C1D-96C2-734B-80E9-4FF618446C6A}"/>
              </a:ext>
            </a:extLst>
          </p:cNvPr>
          <p:cNvSpPr txBox="1"/>
          <p:nvPr/>
        </p:nvSpPr>
        <p:spPr>
          <a:xfrm>
            <a:off x="9909203" y="6215246"/>
            <a:ext cx="546625" cy="32829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b="1" baseline="0" dirty="0">
                <a:latin typeface="Barlow" pitchFamily="2" charset="77"/>
              </a:rPr>
              <a:t>Time</a:t>
            </a:r>
          </a:p>
        </p:txBody>
      </p:sp>
      <p:sp>
        <p:nvSpPr>
          <p:cNvPr id="10" name="Line">
            <a:extLst>
              <a:ext uri="{FF2B5EF4-FFF2-40B4-BE49-F238E27FC236}">
                <a16:creationId xmlns:a16="http://schemas.microsoft.com/office/drawing/2014/main" id="{8E2EFC28-46B6-BA42-90E2-4C1D0DE4D941}"/>
              </a:ext>
            </a:extLst>
          </p:cNvPr>
          <p:cNvSpPr/>
          <p:nvPr/>
        </p:nvSpPr>
        <p:spPr>
          <a:xfrm>
            <a:off x="2206647" y="6393995"/>
            <a:ext cx="7685518" cy="1"/>
          </a:xfrm>
          <a:prstGeom prst="line">
            <a:avLst/>
          </a:prstGeom>
          <a:ln w="38100">
            <a:solidFill>
              <a:srgbClr val="DCDEE0"/>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11" name="Line">
            <a:extLst>
              <a:ext uri="{FF2B5EF4-FFF2-40B4-BE49-F238E27FC236}">
                <a16:creationId xmlns:a16="http://schemas.microsoft.com/office/drawing/2014/main" id="{ED48C5C5-8697-5042-9BD7-B4F9B97C5744}"/>
              </a:ext>
            </a:extLst>
          </p:cNvPr>
          <p:cNvSpPr/>
          <p:nvPr/>
        </p:nvSpPr>
        <p:spPr>
          <a:xfrm>
            <a:off x="2326163" y="2180227"/>
            <a:ext cx="7531432" cy="4199167"/>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cubicBezTo>
                  <a:pt x="531" y="17488"/>
                  <a:pt x="916" y="13388"/>
                  <a:pt x="1158" y="9218"/>
                </a:cubicBezTo>
                <a:cubicBezTo>
                  <a:pt x="1266" y="7347"/>
                  <a:pt x="1459" y="5479"/>
                  <a:pt x="1584" y="3796"/>
                </a:cubicBezTo>
                <a:cubicBezTo>
                  <a:pt x="1729" y="1855"/>
                  <a:pt x="2138" y="-29"/>
                  <a:pt x="3132" y="0"/>
                </a:cubicBezTo>
                <a:cubicBezTo>
                  <a:pt x="4066" y="27"/>
                  <a:pt x="4413" y="1631"/>
                  <a:pt x="4604" y="3365"/>
                </a:cubicBezTo>
                <a:cubicBezTo>
                  <a:pt x="4751" y="4703"/>
                  <a:pt x="4967" y="6179"/>
                  <a:pt x="5133" y="7681"/>
                </a:cubicBezTo>
                <a:cubicBezTo>
                  <a:pt x="5406" y="10151"/>
                  <a:pt x="5726" y="12603"/>
                  <a:pt x="6204" y="14960"/>
                </a:cubicBezTo>
                <a:cubicBezTo>
                  <a:pt x="6400" y="15922"/>
                  <a:pt x="6694" y="16914"/>
                  <a:pt x="7246" y="17059"/>
                </a:cubicBezTo>
                <a:cubicBezTo>
                  <a:pt x="8050" y="17270"/>
                  <a:pt x="8505" y="15807"/>
                  <a:pt x="8827" y="14458"/>
                </a:cubicBezTo>
                <a:cubicBezTo>
                  <a:pt x="9347" y="12279"/>
                  <a:pt x="10001" y="10139"/>
                  <a:pt x="11096" y="8804"/>
                </a:cubicBezTo>
                <a:cubicBezTo>
                  <a:pt x="12625" y="6941"/>
                  <a:pt x="14522" y="7059"/>
                  <a:pt x="16294" y="7024"/>
                </a:cubicBezTo>
                <a:cubicBezTo>
                  <a:pt x="17170" y="7007"/>
                  <a:pt x="18051" y="6948"/>
                  <a:pt x="18938" y="6900"/>
                </a:cubicBezTo>
                <a:cubicBezTo>
                  <a:pt x="19819" y="6853"/>
                  <a:pt x="20706" y="6818"/>
                  <a:pt x="21600" y="6796"/>
                </a:cubicBezTo>
              </a:path>
            </a:pathLst>
          </a:custGeom>
          <a:ln w="38100">
            <a:solidFill>
              <a:schemeClr val="accent5">
                <a:satOff val="-27450"/>
                <a:lumOff val="-12000"/>
              </a:schemeClr>
            </a:solidFill>
            <a:miter lim="400000"/>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14" name="Every Innovation Follows a Pattern">
            <a:extLst>
              <a:ext uri="{FF2B5EF4-FFF2-40B4-BE49-F238E27FC236}">
                <a16:creationId xmlns:a16="http://schemas.microsoft.com/office/drawing/2014/main" id="{426C0AB9-D647-374F-9F76-AAB82D37DC4A}"/>
              </a:ext>
            </a:extLst>
          </p:cNvPr>
          <p:cNvSpPr txBox="1">
            <a:spLocks/>
          </p:cNvSpPr>
          <p:nvPr/>
        </p:nvSpPr>
        <p:spPr>
          <a:xfrm>
            <a:off x="2219900" y="146110"/>
            <a:ext cx="7752199" cy="742795"/>
          </a:xfrm>
          <a:prstGeom prst="rect">
            <a:avLst/>
          </a:prstGeom>
        </p:spPr>
        <p:txBody>
          <a:bodyPr/>
          <a:lstStyle>
            <a:lvl1pPr algn="l" defTabSz="914400" rtl="0" eaLnBrk="1" latinLnBrk="0" hangingPunct="1">
              <a:lnSpc>
                <a:spcPct val="90000"/>
              </a:lnSpc>
              <a:spcBef>
                <a:spcPct val="0"/>
              </a:spcBef>
              <a:buNone/>
              <a:defRPr sz="3800" b="1" kern="1200">
                <a:solidFill>
                  <a:srgbClr val="FFFFFF"/>
                </a:solidFill>
                <a:latin typeface="Barlow" pitchFamily="2" charset="77"/>
                <a:ea typeface="+mj-ea"/>
                <a:cs typeface="+mj-cs"/>
              </a:defRPr>
            </a:lvl1pPr>
          </a:lstStyle>
          <a:p>
            <a:r>
              <a:rPr lang="en-US" dirty="0"/>
              <a:t>Every Innovation Follows a Pattern</a:t>
            </a:r>
          </a:p>
        </p:txBody>
      </p:sp>
      <p:sp>
        <p:nvSpPr>
          <p:cNvPr id="12" name="TextBox 11">
            <a:extLst>
              <a:ext uri="{FF2B5EF4-FFF2-40B4-BE49-F238E27FC236}">
                <a16:creationId xmlns:a16="http://schemas.microsoft.com/office/drawing/2014/main" id="{C10B9A9C-01AF-F548-9C83-AED63860B890}"/>
              </a:ext>
            </a:extLst>
          </p:cNvPr>
          <p:cNvSpPr txBox="1"/>
          <p:nvPr/>
        </p:nvSpPr>
        <p:spPr>
          <a:xfrm>
            <a:off x="2274765" y="4170490"/>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
        <p:nvSpPr>
          <p:cNvPr id="16" name="TextBox 15">
            <a:extLst>
              <a:ext uri="{FF2B5EF4-FFF2-40B4-BE49-F238E27FC236}">
                <a16:creationId xmlns:a16="http://schemas.microsoft.com/office/drawing/2014/main" id="{7E9E4D60-F680-D945-B3E4-7FAF3F61E0FE}"/>
              </a:ext>
            </a:extLst>
          </p:cNvPr>
          <p:cNvSpPr txBox="1"/>
          <p:nvPr/>
        </p:nvSpPr>
        <p:spPr>
          <a:xfrm>
            <a:off x="3299085" y="2133512"/>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
        <p:nvSpPr>
          <p:cNvPr id="17" name="TextBox 16">
            <a:extLst>
              <a:ext uri="{FF2B5EF4-FFF2-40B4-BE49-F238E27FC236}">
                <a16:creationId xmlns:a16="http://schemas.microsoft.com/office/drawing/2014/main" id="{772C8F37-3138-C743-8AFE-3F75DF7544F2}"/>
              </a:ext>
            </a:extLst>
          </p:cNvPr>
          <p:cNvSpPr txBox="1"/>
          <p:nvPr/>
        </p:nvSpPr>
        <p:spPr>
          <a:xfrm>
            <a:off x="3799351" y="3642606"/>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
        <p:nvSpPr>
          <p:cNvPr id="18" name="TextBox 17">
            <a:extLst>
              <a:ext uri="{FF2B5EF4-FFF2-40B4-BE49-F238E27FC236}">
                <a16:creationId xmlns:a16="http://schemas.microsoft.com/office/drawing/2014/main" id="{43444E3B-4266-394E-8B2F-BA572B2D5C97}"/>
              </a:ext>
            </a:extLst>
          </p:cNvPr>
          <p:cNvSpPr txBox="1"/>
          <p:nvPr/>
        </p:nvSpPr>
        <p:spPr>
          <a:xfrm>
            <a:off x="4430850" y="4800545"/>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
        <p:nvSpPr>
          <p:cNvPr id="19" name="TextBox 18">
            <a:extLst>
              <a:ext uri="{FF2B5EF4-FFF2-40B4-BE49-F238E27FC236}">
                <a16:creationId xmlns:a16="http://schemas.microsoft.com/office/drawing/2014/main" id="{6309C28B-CE10-D641-AC83-C00AB683C6FA}"/>
              </a:ext>
            </a:extLst>
          </p:cNvPr>
          <p:cNvSpPr txBox="1"/>
          <p:nvPr/>
        </p:nvSpPr>
        <p:spPr>
          <a:xfrm>
            <a:off x="5323945" y="3677948"/>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
        <p:nvSpPr>
          <p:cNvPr id="21" name="TextBox 20">
            <a:extLst>
              <a:ext uri="{FF2B5EF4-FFF2-40B4-BE49-F238E27FC236}">
                <a16:creationId xmlns:a16="http://schemas.microsoft.com/office/drawing/2014/main" id="{35B68A06-D4E8-4B43-AAC8-14B2C69FF0E4}"/>
              </a:ext>
            </a:extLst>
          </p:cNvPr>
          <p:cNvSpPr txBox="1"/>
          <p:nvPr/>
        </p:nvSpPr>
        <p:spPr>
          <a:xfrm>
            <a:off x="7140856" y="3052725"/>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Tree>
    <p:extLst>
      <p:ext uri="{BB962C8B-B14F-4D97-AF65-F5344CB8AC3E}">
        <p14:creationId xmlns:p14="http://schemas.microsoft.com/office/powerpoint/2010/main" val="166444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8" grpId="0"/>
      <p:bldP spid="19"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k of inflated expectations">
            <a:extLst>
              <a:ext uri="{FF2B5EF4-FFF2-40B4-BE49-F238E27FC236}">
                <a16:creationId xmlns:a16="http://schemas.microsoft.com/office/drawing/2014/main" id="{0AD6ADF6-DA6D-674E-971D-40FF00713840}"/>
              </a:ext>
            </a:extLst>
          </p:cNvPr>
          <p:cNvSpPr txBox="1"/>
          <p:nvPr/>
        </p:nvSpPr>
        <p:spPr>
          <a:xfrm>
            <a:off x="3024543" y="1763939"/>
            <a:ext cx="3289362"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Peak of inflated expectations</a:t>
            </a:r>
          </a:p>
        </p:txBody>
      </p:sp>
      <p:sp>
        <p:nvSpPr>
          <p:cNvPr id="3" name="Technology trigger">
            <a:extLst>
              <a:ext uri="{FF2B5EF4-FFF2-40B4-BE49-F238E27FC236}">
                <a16:creationId xmlns:a16="http://schemas.microsoft.com/office/drawing/2014/main" id="{EA346F7C-EF43-8A4E-9AF5-01268D9F6B4E}"/>
              </a:ext>
            </a:extLst>
          </p:cNvPr>
          <p:cNvSpPr txBox="1"/>
          <p:nvPr/>
        </p:nvSpPr>
        <p:spPr>
          <a:xfrm>
            <a:off x="2526910" y="5995209"/>
            <a:ext cx="2048639"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lang="en-US" sz="1600" b="1" baseline="0" dirty="0">
                <a:latin typeface="Barlow" pitchFamily="2" charset="77"/>
              </a:rPr>
              <a:t>INNOVATION</a:t>
            </a:r>
            <a:r>
              <a:rPr sz="1600" b="1" baseline="0" dirty="0">
                <a:latin typeface="Barlow" pitchFamily="2" charset="77"/>
              </a:rPr>
              <a:t> trigger</a:t>
            </a:r>
          </a:p>
        </p:txBody>
      </p:sp>
      <p:sp>
        <p:nvSpPr>
          <p:cNvPr id="4" name="Trough of disillusionment">
            <a:extLst>
              <a:ext uri="{FF2B5EF4-FFF2-40B4-BE49-F238E27FC236}">
                <a16:creationId xmlns:a16="http://schemas.microsoft.com/office/drawing/2014/main" id="{8380CCD8-CED1-4B45-8062-04596588ECC3}"/>
              </a:ext>
            </a:extLst>
          </p:cNvPr>
          <p:cNvSpPr txBox="1"/>
          <p:nvPr/>
        </p:nvSpPr>
        <p:spPr>
          <a:xfrm>
            <a:off x="4329510" y="5543352"/>
            <a:ext cx="2818079"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Trough of disillusionment</a:t>
            </a:r>
          </a:p>
        </p:txBody>
      </p:sp>
      <p:sp>
        <p:nvSpPr>
          <p:cNvPr id="5" name="Slope of enlightenment">
            <a:extLst>
              <a:ext uri="{FF2B5EF4-FFF2-40B4-BE49-F238E27FC236}">
                <a16:creationId xmlns:a16="http://schemas.microsoft.com/office/drawing/2014/main" id="{4B5F6BEF-33F5-1947-9BB6-4286C28F3321}"/>
              </a:ext>
            </a:extLst>
          </p:cNvPr>
          <p:cNvSpPr txBox="1"/>
          <p:nvPr/>
        </p:nvSpPr>
        <p:spPr>
          <a:xfrm>
            <a:off x="5864385" y="4404529"/>
            <a:ext cx="2566408"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Slope of enlightenment</a:t>
            </a:r>
          </a:p>
        </p:txBody>
      </p:sp>
      <p:sp>
        <p:nvSpPr>
          <p:cNvPr id="6" name="Plateau of productivity">
            <a:extLst>
              <a:ext uri="{FF2B5EF4-FFF2-40B4-BE49-F238E27FC236}">
                <a16:creationId xmlns:a16="http://schemas.microsoft.com/office/drawing/2014/main" id="{8F50A4FE-6F4D-D548-9F48-AA24E5504302}"/>
              </a:ext>
            </a:extLst>
          </p:cNvPr>
          <p:cNvSpPr txBox="1"/>
          <p:nvPr/>
        </p:nvSpPr>
        <p:spPr>
          <a:xfrm>
            <a:off x="7991757" y="3057102"/>
            <a:ext cx="2784985"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Plateau of productivity</a:t>
            </a:r>
          </a:p>
        </p:txBody>
      </p:sp>
      <p:sp>
        <p:nvSpPr>
          <p:cNvPr id="7" name="Line">
            <a:extLst>
              <a:ext uri="{FF2B5EF4-FFF2-40B4-BE49-F238E27FC236}">
                <a16:creationId xmlns:a16="http://schemas.microsoft.com/office/drawing/2014/main" id="{985C2F4E-C603-6C43-8B8D-9642EBA388AA}"/>
              </a:ext>
            </a:extLst>
          </p:cNvPr>
          <p:cNvSpPr/>
          <p:nvPr/>
        </p:nvSpPr>
        <p:spPr>
          <a:xfrm flipV="1">
            <a:off x="2229775" y="1482993"/>
            <a:ext cx="1" cy="4902200"/>
          </a:xfrm>
          <a:prstGeom prst="line">
            <a:avLst/>
          </a:prstGeom>
          <a:ln w="38100">
            <a:solidFill>
              <a:srgbClr val="DCDEE0"/>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8" name="visibility">
            <a:extLst>
              <a:ext uri="{FF2B5EF4-FFF2-40B4-BE49-F238E27FC236}">
                <a16:creationId xmlns:a16="http://schemas.microsoft.com/office/drawing/2014/main" id="{96DD7E4A-E0E0-654F-A6A6-49380FE244D1}"/>
              </a:ext>
            </a:extLst>
          </p:cNvPr>
          <p:cNvSpPr txBox="1"/>
          <p:nvPr/>
        </p:nvSpPr>
        <p:spPr>
          <a:xfrm>
            <a:off x="1655643" y="1135209"/>
            <a:ext cx="1128514" cy="32829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b="1" baseline="0" dirty="0">
                <a:latin typeface="Barlow" pitchFamily="2" charset="77"/>
              </a:rPr>
              <a:t>visibility</a:t>
            </a:r>
          </a:p>
        </p:txBody>
      </p:sp>
      <p:sp>
        <p:nvSpPr>
          <p:cNvPr id="9" name="Time">
            <a:extLst>
              <a:ext uri="{FF2B5EF4-FFF2-40B4-BE49-F238E27FC236}">
                <a16:creationId xmlns:a16="http://schemas.microsoft.com/office/drawing/2014/main" id="{91B10C1D-96C2-734B-80E9-4FF618446C6A}"/>
              </a:ext>
            </a:extLst>
          </p:cNvPr>
          <p:cNvSpPr txBox="1"/>
          <p:nvPr/>
        </p:nvSpPr>
        <p:spPr>
          <a:xfrm>
            <a:off x="9909203" y="6215246"/>
            <a:ext cx="546625" cy="32829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b="1" baseline="0" dirty="0">
                <a:latin typeface="Barlow" pitchFamily="2" charset="77"/>
              </a:rPr>
              <a:t>Time</a:t>
            </a:r>
          </a:p>
        </p:txBody>
      </p:sp>
      <p:sp>
        <p:nvSpPr>
          <p:cNvPr id="10" name="Line">
            <a:extLst>
              <a:ext uri="{FF2B5EF4-FFF2-40B4-BE49-F238E27FC236}">
                <a16:creationId xmlns:a16="http://schemas.microsoft.com/office/drawing/2014/main" id="{8E2EFC28-46B6-BA42-90E2-4C1D0DE4D941}"/>
              </a:ext>
            </a:extLst>
          </p:cNvPr>
          <p:cNvSpPr/>
          <p:nvPr/>
        </p:nvSpPr>
        <p:spPr>
          <a:xfrm>
            <a:off x="2206647" y="6393995"/>
            <a:ext cx="7685518" cy="1"/>
          </a:xfrm>
          <a:prstGeom prst="line">
            <a:avLst/>
          </a:prstGeom>
          <a:ln w="38100">
            <a:solidFill>
              <a:srgbClr val="DCDEE0"/>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11" name="Line">
            <a:extLst>
              <a:ext uri="{FF2B5EF4-FFF2-40B4-BE49-F238E27FC236}">
                <a16:creationId xmlns:a16="http://schemas.microsoft.com/office/drawing/2014/main" id="{ED48C5C5-8697-5042-9BD7-B4F9B97C5744}"/>
              </a:ext>
            </a:extLst>
          </p:cNvPr>
          <p:cNvSpPr/>
          <p:nvPr/>
        </p:nvSpPr>
        <p:spPr>
          <a:xfrm>
            <a:off x="2326163" y="2180227"/>
            <a:ext cx="7531432" cy="4199167"/>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cubicBezTo>
                  <a:pt x="531" y="17488"/>
                  <a:pt x="916" y="13388"/>
                  <a:pt x="1158" y="9218"/>
                </a:cubicBezTo>
                <a:cubicBezTo>
                  <a:pt x="1266" y="7347"/>
                  <a:pt x="1459" y="5479"/>
                  <a:pt x="1584" y="3796"/>
                </a:cubicBezTo>
                <a:cubicBezTo>
                  <a:pt x="1729" y="1855"/>
                  <a:pt x="2138" y="-29"/>
                  <a:pt x="3132" y="0"/>
                </a:cubicBezTo>
                <a:cubicBezTo>
                  <a:pt x="4066" y="27"/>
                  <a:pt x="4413" y="1631"/>
                  <a:pt x="4604" y="3365"/>
                </a:cubicBezTo>
                <a:cubicBezTo>
                  <a:pt x="4751" y="4703"/>
                  <a:pt x="4967" y="6179"/>
                  <a:pt x="5133" y="7681"/>
                </a:cubicBezTo>
                <a:cubicBezTo>
                  <a:pt x="5406" y="10151"/>
                  <a:pt x="5726" y="12603"/>
                  <a:pt x="6204" y="14960"/>
                </a:cubicBezTo>
                <a:cubicBezTo>
                  <a:pt x="6400" y="15922"/>
                  <a:pt x="6694" y="16914"/>
                  <a:pt x="7246" y="17059"/>
                </a:cubicBezTo>
                <a:cubicBezTo>
                  <a:pt x="8050" y="17270"/>
                  <a:pt x="8505" y="15807"/>
                  <a:pt x="8827" y="14458"/>
                </a:cubicBezTo>
                <a:cubicBezTo>
                  <a:pt x="9347" y="12279"/>
                  <a:pt x="10001" y="10139"/>
                  <a:pt x="11096" y="8804"/>
                </a:cubicBezTo>
                <a:cubicBezTo>
                  <a:pt x="12625" y="6941"/>
                  <a:pt x="14522" y="7059"/>
                  <a:pt x="16294" y="7024"/>
                </a:cubicBezTo>
                <a:cubicBezTo>
                  <a:pt x="17170" y="7007"/>
                  <a:pt x="18051" y="6948"/>
                  <a:pt x="18938" y="6900"/>
                </a:cubicBezTo>
                <a:cubicBezTo>
                  <a:pt x="19819" y="6853"/>
                  <a:pt x="20706" y="6818"/>
                  <a:pt x="21600" y="6796"/>
                </a:cubicBezTo>
              </a:path>
            </a:pathLst>
          </a:custGeom>
          <a:ln w="38100">
            <a:solidFill>
              <a:schemeClr val="accent5">
                <a:satOff val="-27450"/>
                <a:lumOff val="-12000"/>
              </a:schemeClr>
            </a:solidFill>
            <a:miter lim="400000"/>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14" name="Every Innovation Follows a Pattern">
            <a:extLst>
              <a:ext uri="{FF2B5EF4-FFF2-40B4-BE49-F238E27FC236}">
                <a16:creationId xmlns:a16="http://schemas.microsoft.com/office/drawing/2014/main" id="{426C0AB9-D647-374F-9F76-AAB82D37DC4A}"/>
              </a:ext>
            </a:extLst>
          </p:cNvPr>
          <p:cNvSpPr txBox="1">
            <a:spLocks/>
          </p:cNvSpPr>
          <p:nvPr/>
        </p:nvSpPr>
        <p:spPr>
          <a:xfrm>
            <a:off x="2219900" y="146110"/>
            <a:ext cx="7752199" cy="742795"/>
          </a:xfrm>
          <a:prstGeom prst="rect">
            <a:avLst/>
          </a:prstGeom>
        </p:spPr>
        <p:txBody>
          <a:bodyPr/>
          <a:lstStyle>
            <a:lvl1pPr algn="l" defTabSz="914400" rtl="0" eaLnBrk="1" latinLnBrk="0" hangingPunct="1">
              <a:lnSpc>
                <a:spcPct val="90000"/>
              </a:lnSpc>
              <a:spcBef>
                <a:spcPct val="0"/>
              </a:spcBef>
              <a:buNone/>
              <a:defRPr sz="3800" b="1" kern="1200">
                <a:solidFill>
                  <a:srgbClr val="FFFFFF"/>
                </a:solidFill>
                <a:latin typeface="Barlow" pitchFamily="2" charset="77"/>
                <a:ea typeface="+mj-ea"/>
                <a:cs typeface="+mj-cs"/>
              </a:defRPr>
            </a:lvl1pPr>
          </a:lstStyle>
          <a:p>
            <a:r>
              <a:rPr lang="en-US" dirty="0"/>
              <a:t>Every Innovation Follows a Pattern</a:t>
            </a:r>
          </a:p>
        </p:txBody>
      </p:sp>
      <p:sp>
        <p:nvSpPr>
          <p:cNvPr id="12" name="TextBox 11">
            <a:extLst>
              <a:ext uri="{FF2B5EF4-FFF2-40B4-BE49-F238E27FC236}">
                <a16:creationId xmlns:a16="http://schemas.microsoft.com/office/drawing/2014/main" id="{C10B9A9C-01AF-F548-9C83-AED63860B890}"/>
              </a:ext>
            </a:extLst>
          </p:cNvPr>
          <p:cNvSpPr txBox="1"/>
          <p:nvPr/>
        </p:nvSpPr>
        <p:spPr>
          <a:xfrm>
            <a:off x="2274765" y="4170490"/>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
        <p:nvSpPr>
          <p:cNvPr id="16" name="TextBox 15">
            <a:extLst>
              <a:ext uri="{FF2B5EF4-FFF2-40B4-BE49-F238E27FC236}">
                <a16:creationId xmlns:a16="http://schemas.microsoft.com/office/drawing/2014/main" id="{7E9E4D60-F680-D945-B3E4-7FAF3F61E0FE}"/>
              </a:ext>
            </a:extLst>
          </p:cNvPr>
          <p:cNvSpPr txBox="1"/>
          <p:nvPr/>
        </p:nvSpPr>
        <p:spPr>
          <a:xfrm>
            <a:off x="3299085" y="2133512"/>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
        <p:nvSpPr>
          <p:cNvPr id="17" name="TextBox 16">
            <a:extLst>
              <a:ext uri="{FF2B5EF4-FFF2-40B4-BE49-F238E27FC236}">
                <a16:creationId xmlns:a16="http://schemas.microsoft.com/office/drawing/2014/main" id="{772C8F37-3138-C743-8AFE-3F75DF7544F2}"/>
              </a:ext>
            </a:extLst>
          </p:cNvPr>
          <p:cNvSpPr txBox="1"/>
          <p:nvPr/>
        </p:nvSpPr>
        <p:spPr>
          <a:xfrm>
            <a:off x="3799351" y="3642606"/>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
        <p:nvSpPr>
          <p:cNvPr id="18" name="TextBox 17">
            <a:extLst>
              <a:ext uri="{FF2B5EF4-FFF2-40B4-BE49-F238E27FC236}">
                <a16:creationId xmlns:a16="http://schemas.microsoft.com/office/drawing/2014/main" id="{43444E3B-4266-394E-8B2F-BA572B2D5C97}"/>
              </a:ext>
            </a:extLst>
          </p:cNvPr>
          <p:cNvSpPr txBox="1"/>
          <p:nvPr/>
        </p:nvSpPr>
        <p:spPr>
          <a:xfrm>
            <a:off x="4430850" y="4800545"/>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
        <p:nvSpPr>
          <p:cNvPr id="19" name="TextBox 18">
            <a:extLst>
              <a:ext uri="{FF2B5EF4-FFF2-40B4-BE49-F238E27FC236}">
                <a16:creationId xmlns:a16="http://schemas.microsoft.com/office/drawing/2014/main" id="{6309C28B-CE10-D641-AC83-C00AB683C6FA}"/>
              </a:ext>
            </a:extLst>
          </p:cNvPr>
          <p:cNvSpPr txBox="1"/>
          <p:nvPr/>
        </p:nvSpPr>
        <p:spPr>
          <a:xfrm>
            <a:off x="5323945" y="3677948"/>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
        <p:nvSpPr>
          <p:cNvPr id="21" name="TextBox 20">
            <a:extLst>
              <a:ext uri="{FF2B5EF4-FFF2-40B4-BE49-F238E27FC236}">
                <a16:creationId xmlns:a16="http://schemas.microsoft.com/office/drawing/2014/main" id="{35B68A06-D4E8-4B43-AAC8-14B2C69FF0E4}"/>
              </a:ext>
            </a:extLst>
          </p:cNvPr>
          <p:cNvSpPr txBox="1"/>
          <p:nvPr/>
        </p:nvSpPr>
        <p:spPr>
          <a:xfrm>
            <a:off x="7140856" y="3052725"/>
            <a:ext cx="1276464" cy="1107996"/>
          </a:xfrm>
          <a:prstGeom prst="rect">
            <a:avLst/>
          </a:prstGeom>
          <a:noFill/>
          <a:ln>
            <a:noFill/>
          </a:ln>
        </p:spPr>
        <p:txBody>
          <a:bodyPr spcFirstLastPara="1" wrap="square" lIns="0" tIns="0" rIns="0" bIns="0" rtlCol="0" anchor="t" anchorCtr="0">
            <a:spAutoFit/>
          </a:bodyPr>
          <a:lstStyle/>
          <a:p>
            <a:pPr algn="l"/>
            <a:r>
              <a:rPr lang="en-US" sz="7200" dirty="0">
                <a:latin typeface="Barlow"/>
              </a:rPr>
              <a:t>😍</a:t>
            </a:r>
          </a:p>
        </p:txBody>
      </p:sp>
      <p:sp>
        <p:nvSpPr>
          <p:cNvPr id="13" name="Left Brace 12">
            <a:extLst>
              <a:ext uri="{FF2B5EF4-FFF2-40B4-BE49-F238E27FC236}">
                <a16:creationId xmlns:a16="http://schemas.microsoft.com/office/drawing/2014/main" id="{3D10EBC4-210B-9446-98F5-18E4F0BB7358}"/>
              </a:ext>
            </a:extLst>
          </p:cNvPr>
          <p:cNvSpPr/>
          <p:nvPr/>
        </p:nvSpPr>
        <p:spPr>
          <a:xfrm rot="5400000">
            <a:off x="4843809" y="2138967"/>
            <a:ext cx="414672" cy="2272236"/>
          </a:xfrm>
          <a:prstGeom prst="leftBrace">
            <a:avLst/>
          </a:prstGeom>
          <a:noFill/>
          <a:ln w="76200">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0" name="Peak of inflated expectations">
            <a:extLst>
              <a:ext uri="{FF2B5EF4-FFF2-40B4-BE49-F238E27FC236}">
                <a16:creationId xmlns:a16="http://schemas.microsoft.com/office/drawing/2014/main" id="{8F3C89D7-D413-3641-982E-5D73EAEB6631}"/>
              </a:ext>
            </a:extLst>
          </p:cNvPr>
          <p:cNvSpPr txBox="1"/>
          <p:nvPr/>
        </p:nvSpPr>
        <p:spPr>
          <a:xfrm rot="21162718">
            <a:off x="4397705" y="2220108"/>
            <a:ext cx="5916684" cy="420628"/>
          </a:xfrm>
          <a:prstGeom prst="rect">
            <a:avLst/>
          </a:prstGeom>
          <a:ln w="3175">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lang="en-US" sz="2400" b="1" baseline="0" dirty="0">
                <a:solidFill>
                  <a:srgbClr val="FF0000"/>
                </a:solidFill>
                <a:latin typeface="Barlow" pitchFamily="2" charset="77"/>
              </a:rPr>
              <a:t>THIS IS </a:t>
            </a:r>
            <a:r>
              <a:rPr lang="en-US" sz="2400" b="1" baseline="0" dirty="0" err="1">
                <a:solidFill>
                  <a:srgbClr val="FF0000"/>
                </a:solidFill>
                <a:latin typeface="Barlow" pitchFamily="2" charset="77"/>
              </a:rPr>
              <a:t>WHEre</a:t>
            </a:r>
            <a:r>
              <a:rPr lang="en-US" sz="2400" b="1" baseline="0" dirty="0">
                <a:solidFill>
                  <a:srgbClr val="FF0000"/>
                </a:solidFill>
                <a:latin typeface="Barlow" pitchFamily="2" charset="77"/>
              </a:rPr>
              <a:t> THE REAL WORK HAPPENS!</a:t>
            </a:r>
            <a:endParaRPr sz="2400" b="1" baseline="0" dirty="0">
              <a:solidFill>
                <a:srgbClr val="FF0000"/>
              </a:solidFill>
              <a:latin typeface="Barlow" pitchFamily="2" charset="77"/>
            </a:endParaRPr>
          </a:p>
        </p:txBody>
      </p:sp>
    </p:spTree>
    <p:extLst>
      <p:ext uri="{BB962C8B-B14F-4D97-AF65-F5344CB8AC3E}">
        <p14:creationId xmlns:p14="http://schemas.microsoft.com/office/powerpoint/2010/main" val="122393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894521" y="1951672"/>
            <a:ext cx="10402957"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600" b="1" dirty="0">
                <a:solidFill>
                  <a:srgbClr val="FFFFFF"/>
                </a:solidFill>
                <a:latin typeface="Barlow"/>
              </a:rPr>
              <a:t>Long Live the Internet 👑</a:t>
            </a:r>
            <a:endParaRPr lang="en-US" dirty="0"/>
          </a:p>
        </p:txBody>
      </p:sp>
    </p:spTree>
    <p:extLst>
      <p:ext uri="{BB962C8B-B14F-4D97-AF65-F5344CB8AC3E}">
        <p14:creationId xmlns:p14="http://schemas.microsoft.com/office/powerpoint/2010/main" val="70053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e Internet of ___">
            <a:extLst>
              <a:ext uri="{FF2B5EF4-FFF2-40B4-BE49-F238E27FC236}">
                <a16:creationId xmlns:a16="http://schemas.microsoft.com/office/drawing/2014/main" id="{C99C00C8-6934-3447-8BE8-C42863C4246F}"/>
              </a:ext>
            </a:extLst>
          </p:cNvPr>
          <p:cNvSpPr txBox="1">
            <a:spLocks/>
          </p:cNvSpPr>
          <p:nvPr/>
        </p:nvSpPr>
        <p:spPr>
          <a:xfrm>
            <a:off x="1210595" y="534572"/>
            <a:ext cx="9832491" cy="1253393"/>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dirty="0"/>
              <a:t>The Internet of…?</a:t>
            </a:r>
          </a:p>
        </p:txBody>
      </p:sp>
      <p:sp>
        <p:nvSpPr>
          <p:cNvPr id="3" name="The Internet of Personal Computers?">
            <a:extLst>
              <a:ext uri="{FF2B5EF4-FFF2-40B4-BE49-F238E27FC236}">
                <a16:creationId xmlns:a16="http://schemas.microsoft.com/office/drawing/2014/main" id="{400FD0BF-F0A2-274D-893B-A991D631F394}"/>
              </a:ext>
            </a:extLst>
          </p:cNvPr>
          <p:cNvSpPr txBox="1">
            <a:spLocks/>
          </p:cNvSpPr>
          <p:nvPr/>
        </p:nvSpPr>
        <p:spPr>
          <a:xfrm>
            <a:off x="1013340" y="1991240"/>
            <a:ext cx="3304717" cy="1042294"/>
          </a:xfrm>
          <a:prstGeom prst="rect">
            <a:avLst/>
          </a:prstGeom>
        </p:spPr>
        <p:txBody>
          <a:bodyPr/>
          <a:lstStyle>
            <a:lvl1pPr marL="228600" indent="-228600" algn="ctr"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dirty="0"/>
              <a:t>The Internet of Personal Computers?</a:t>
            </a:r>
          </a:p>
        </p:txBody>
      </p:sp>
      <p:sp>
        <p:nvSpPr>
          <p:cNvPr id="4" name="Notebook">
            <a:extLst>
              <a:ext uri="{FF2B5EF4-FFF2-40B4-BE49-F238E27FC236}">
                <a16:creationId xmlns:a16="http://schemas.microsoft.com/office/drawing/2014/main" id="{3FDD46DF-2C78-8845-9C16-7346B622F2BA}"/>
              </a:ext>
            </a:extLst>
          </p:cNvPr>
          <p:cNvSpPr/>
          <p:nvPr/>
        </p:nvSpPr>
        <p:spPr>
          <a:xfrm>
            <a:off x="1369959" y="3427779"/>
            <a:ext cx="2591478" cy="1451651"/>
          </a:xfrm>
          <a:custGeom>
            <a:avLst/>
            <a:gdLst/>
            <a:ahLst/>
            <a:cxnLst>
              <a:cxn ang="0">
                <a:pos x="wd2" y="hd2"/>
              </a:cxn>
              <a:cxn ang="5400000">
                <a:pos x="wd2" y="hd2"/>
              </a:cxn>
              <a:cxn ang="10800000">
                <a:pos x="wd2" y="hd2"/>
              </a:cxn>
              <a:cxn ang="16200000">
                <a:pos x="wd2" y="hd2"/>
              </a:cxn>
            </a:cxnLst>
            <a:rect l="0" t="0" r="r" b="b"/>
            <a:pathLst>
              <a:path w="21600" h="21599"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FFFFFF"/>
          </a:solidFill>
          <a:ln w="12700">
            <a:solidFill>
              <a:schemeClr val="accent1"/>
            </a:solidFill>
            <a:miter/>
          </a:ln>
        </p:spPr>
        <p:txBody>
          <a:bodyPr lIns="45719" rIns="45719" anchor="ctr"/>
          <a:lstStyle/>
          <a:p>
            <a:endParaRPr/>
          </a:p>
        </p:txBody>
      </p:sp>
      <p:sp>
        <p:nvSpPr>
          <p:cNvPr id="6" name="Phone">
            <a:extLst>
              <a:ext uri="{FF2B5EF4-FFF2-40B4-BE49-F238E27FC236}">
                <a16:creationId xmlns:a16="http://schemas.microsoft.com/office/drawing/2014/main" id="{185ED7AA-AEE3-0F45-9E7D-91EE576AD2C0}"/>
              </a:ext>
            </a:extLst>
          </p:cNvPr>
          <p:cNvSpPr/>
          <p:nvPr/>
        </p:nvSpPr>
        <p:spPr>
          <a:xfrm>
            <a:off x="5570024" y="3070419"/>
            <a:ext cx="1051952" cy="2166371"/>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solidFill>
              <a:schemeClr val="accent1"/>
            </a:solidFill>
            <a:miter/>
          </a:ln>
        </p:spPr>
        <p:txBody>
          <a:bodyPr lIns="45719" rIns="45719" anchor="ctr"/>
          <a:lstStyle/>
          <a:p>
            <a:endParaRPr/>
          </a:p>
        </p:txBody>
      </p:sp>
      <p:sp>
        <p:nvSpPr>
          <p:cNvPr id="8" name="Bread">
            <a:extLst>
              <a:ext uri="{FF2B5EF4-FFF2-40B4-BE49-F238E27FC236}">
                <a16:creationId xmlns:a16="http://schemas.microsoft.com/office/drawing/2014/main" id="{AE1785FE-C20D-154A-A6CB-BD7A5F186145}"/>
              </a:ext>
            </a:extLst>
          </p:cNvPr>
          <p:cNvSpPr/>
          <p:nvPr/>
        </p:nvSpPr>
        <p:spPr>
          <a:xfrm>
            <a:off x="8756239" y="3243160"/>
            <a:ext cx="1540125" cy="1651746"/>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36" y="0"/>
                  <a:pt x="0" y="2661"/>
                  <a:pt x="0" y="5943"/>
                </a:cubicBezTo>
                <a:cubicBezTo>
                  <a:pt x="0" y="6908"/>
                  <a:pt x="426" y="7815"/>
                  <a:pt x="1171" y="8618"/>
                </a:cubicBezTo>
                <a:cubicBezTo>
                  <a:pt x="1494" y="8966"/>
                  <a:pt x="1493" y="9468"/>
                  <a:pt x="1171" y="9816"/>
                </a:cubicBezTo>
                <a:cubicBezTo>
                  <a:pt x="423" y="10624"/>
                  <a:pt x="0" y="11539"/>
                  <a:pt x="0" y="12508"/>
                </a:cubicBezTo>
                <a:lnTo>
                  <a:pt x="0" y="20053"/>
                </a:lnTo>
                <a:cubicBezTo>
                  <a:pt x="0" y="20907"/>
                  <a:pt x="743" y="21600"/>
                  <a:pt x="1660" y="21600"/>
                </a:cubicBezTo>
                <a:lnTo>
                  <a:pt x="19942" y="21600"/>
                </a:lnTo>
                <a:cubicBezTo>
                  <a:pt x="20858" y="21600"/>
                  <a:pt x="21600" y="20907"/>
                  <a:pt x="21600" y="20053"/>
                </a:cubicBezTo>
                <a:lnTo>
                  <a:pt x="21600" y="12508"/>
                </a:lnTo>
                <a:cubicBezTo>
                  <a:pt x="21600" y="11539"/>
                  <a:pt x="21177" y="10624"/>
                  <a:pt x="20429" y="9816"/>
                </a:cubicBezTo>
                <a:cubicBezTo>
                  <a:pt x="20107" y="9468"/>
                  <a:pt x="20108" y="8966"/>
                  <a:pt x="20431" y="8618"/>
                </a:cubicBezTo>
                <a:cubicBezTo>
                  <a:pt x="21176" y="7815"/>
                  <a:pt x="21600" y="6908"/>
                  <a:pt x="21600" y="5943"/>
                </a:cubicBezTo>
                <a:cubicBezTo>
                  <a:pt x="21600" y="2661"/>
                  <a:pt x="16766" y="0"/>
                  <a:pt x="10801" y="0"/>
                </a:cubicBezTo>
                <a:close/>
              </a:path>
            </a:pathLst>
          </a:custGeom>
          <a:solidFill>
            <a:srgbClr val="FFFFFF"/>
          </a:solidFill>
          <a:ln w="12700">
            <a:solidFill>
              <a:schemeClr val="accent1"/>
            </a:solidFill>
            <a:miter/>
          </a:ln>
        </p:spPr>
        <p:txBody>
          <a:bodyPr lIns="45719" rIns="45719" anchor="ctr"/>
          <a:lstStyle/>
          <a:p>
            <a:endParaRPr/>
          </a:p>
        </p:txBody>
      </p:sp>
      <p:sp>
        <p:nvSpPr>
          <p:cNvPr id="9" name="The Internet of Personal Computers?">
            <a:extLst>
              <a:ext uri="{FF2B5EF4-FFF2-40B4-BE49-F238E27FC236}">
                <a16:creationId xmlns:a16="http://schemas.microsoft.com/office/drawing/2014/main" id="{AC473C8B-218A-1541-BA7D-451B76CA2520}"/>
              </a:ext>
            </a:extLst>
          </p:cNvPr>
          <p:cNvSpPr txBox="1">
            <a:spLocks/>
          </p:cNvSpPr>
          <p:nvPr/>
        </p:nvSpPr>
        <p:spPr>
          <a:xfrm>
            <a:off x="4443641" y="1991240"/>
            <a:ext cx="3304717" cy="1042294"/>
          </a:xfrm>
          <a:prstGeom prst="rect">
            <a:avLst/>
          </a:prstGeom>
        </p:spPr>
        <p:txBody>
          <a:bodyPr/>
          <a:lstStyle>
            <a:lvl1pPr marL="228600" indent="-228600" algn="ctr"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dirty="0"/>
              <a:t>The Internet of Mobility?</a:t>
            </a:r>
          </a:p>
        </p:txBody>
      </p:sp>
      <p:sp>
        <p:nvSpPr>
          <p:cNvPr id="10" name="The Internet of Personal Computers?">
            <a:extLst>
              <a:ext uri="{FF2B5EF4-FFF2-40B4-BE49-F238E27FC236}">
                <a16:creationId xmlns:a16="http://schemas.microsoft.com/office/drawing/2014/main" id="{33E5A7E0-0F64-CA4A-9D56-B73A46B36452}"/>
              </a:ext>
            </a:extLst>
          </p:cNvPr>
          <p:cNvSpPr txBox="1">
            <a:spLocks/>
          </p:cNvSpPr>
          <p:nvPr/>
        </p:nvSpPr>
        <p:spPr>
          <a:xfrm>
            <a:off x="7873943" y="1991240"/>
            <a:ext cx="3304717" cy="1042294"/>
          </a:xfrm>
          <a:prstGeom prst="rect">
            <a:avLst/>
          </a:prstGeom>
        </p:spPr>
        <p:txBody>
          <a:bodyPr/>
          <a:lstStyle>
            <a:lvl1pPr marL="228600" indent="-228600" algn="ctr"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dirty="0"/>
              <a:t>The Internet of Things?</a:t>
            </a:r>
          </a:p>
        </p:txBody>
      </p:sp>
    </p:spTree>
    <p:extLst>
      <p:ext uri="{BB962C8B-B14F-4D97-AF65-F5344CB8AC3E}">
        <p14:creationId xmlns:p14="http://schemas.microsoft.com/office/powerpoint/2010/main" val="163719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4"/>
                                        </p:tgtEl>
                                        <p:attrNameLst>
                                          <p:attrName>style.visibility</p:attrName>
                                        </p:attrNameLst>
                                      </p:cBhvr>
                                      <p:to>
                                        <p:strVal val="visible"/>
                                      </p:to>
                                    </p:set>
                                    <p:animEffect transition="in" filter="dissolve">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9" presetClass="entr" fill="hold" grpId="0" nodeType="afterEffect">
                                  <p:stCondLst>
                                    <p:cond delay="0"/>
                                  </p:stCondLst>
                                  <p:iterate>
                                    <p:tmAbs val="0"/>
                                  </p:iterate>
                                  <p:childTnLst>
                                    <p:set>
                                      <p:cBhvr>
                                        <p:cTn id="19" fill="hold"/>
                                        <p:tgtEl>
                                          <p:spTgt spid="6"/>
                                        </p:tgtEl>
                                        <p:attrNameLst>
                                          <p:attrName>style.visibility</p:attrName>
                                        </p:attrNameLst>
                                      </p:cBhvr>
                                      <p:to>
                                        <p:strVal val="visible"/>
                                      </p:to>
                                    </p:set>
                                    <p:animEffect transition="in" filter="dissolve">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9" presetClass="entr" fill="hold" grpId="0" nodeType="afterEffect">
                                  <p:stCondLst>
                                    <p:cond delay="0"/>
                                  </p:stCondLst>
                                  <p:iterate>
                                    <p:tmAbs val="0"/>
                                  </p:iterate>
                                  <p:childTnLst>
                                    <p:set>
                                      <p:cBhvr>
                                        <p:cTn id="28" fill="hold"/>
                                        <p:tgtEl>
                                          <p:spTgt spid="8"/>
                                        </p:tgtEl>
                                        <p:attrNameLst>
                                          <p:attrName>style.visibility</p:attrName>
                                        </p:attrNameLst>
                                      </p:cBhvr>
                                      <p:to>
                                        <p:strVal val="visible"/>
                                      </p:to>
                                    </p:set>
                                    <p:animEffect transition="in" filter="dissolve">
                                      <p:cBhvr>
                                        <p:cTn id="2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4" grpId="0" animBg="1" advAuto="0"/>
      <p:bldP spid="6" grpId="0" animBg="1" advAuto="0"/>
      <p:bldP spid="8" grpId="0" animBg="1" advAuto="0"/>
      <p:bldP spid="9" grpId="0" animBg="1" advAuto="0"/>
      <p:bldP spid="10"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AFE2F30-2631-6A40-921E-2726D79ED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20764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5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894521" y="1951672"/>
            <a:ext cx="10402957"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600" b="1" dirty="0">
                <a:solidFill>
                  <a:srgbClr val="FFFFFF"/>
                </a:solidFill>
                <a:latin typeface="Barlow"/>
              </a:rPr>
              <a:t>IoT: It’s Just the Internet 📶</a:t>
            </a:r>
            <a:endParaRPr lang="en-US" dirty="0"/>
          </a:p>
        </p:txBody>
      </p:sp>
    </p:spTree>
    <p:extLst>
      <p:ext uri="{BB962C8B-B14F-4D97-AF65-F5344CB8AC3E}">
        <p14:creationId xmlns:p14="http://schemas.microsoft.com/office/powerpoint/2010/main" val="169679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ak of inflated expectations">
            <a:extLst>
              <a:ext uri="{FF2B5EF4-FFF2-40B4-BE49-F238E27FC236}">
                <a16:creationId xmlns:a16="http://schemas.microsoft.com/office/drawing/2014/main" id="{0AD6ADF6-DA6D-674E-971D-40FF00713840}"/>
              </a:ext>
            </a:extLst>
          </p:cNvPr>
          <p:cNvSpPr txBox="1"/>
          <p:nvPr/>
        </p:nvSpPr>
        <p:spPr>
          <a:xfrm>
            <a:off x="2968810" y="1313365"/>
            <a:ext cx="3289362"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Peak of inflated expectations</a:t>
            </a:r>
          </a:p>
        </p:txBody>
      </p:sp>
      <p:sp>
        <p:nvSpPr>
          <p:cNvPr id="3" name="Technology trigger">
            <a:extLst>
              <a:ext uri="{FF2B5EF4-FFF2-40B4-BE49-F238E27FC236}">
                <a16:creationId xmlns:a16="http://schemas.microsoft.com/office/drawing/2014/main" id="{EA346F7C-EF43-8A4E-9AF5-01268D9F6B4E}"/>
              </a:ext>
            </a:extLst>
          </p:cNvPr>
          <p:cNvSpPr txBox="1"/>
          <p:nvPr/>
        </p:nvSpPr>
        <p:spPr>
          <a:xfrm>
            <a:off x="2471177" y="5544635"/>
            <a:ext cx="2048639"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lang="en-US" sz="1600" b="1" baseline="0" dirty="0">
                <a:latin typeface="Barlow" pitchFamily="2" charset="77"/>
              </a:rPr>
              <a:t>INNOVATION</a:t>
            </a:r>
            <a:r>
              <a:rPr sz="1600" b="1" baseline="0" dirty="0">
                <a:latin typeface="Barlow" pitchFamily="2" charset="77"/>
              </a:rPr>
              <a:t> trigger</a:t>
            </a:r>
          </a:p>
        </p:txBody>
      </p:sp>
      <p:sp>
        <p:nvSpPr>
          <p:cNvPr id="4" name="Trough of disillusionment">
            <a:extLst>
              <a:ext uri="{FF2B5EF4-FFF2-40B4-BE49-F238E27FC236}">
                <a16:creationId xmlns:a16="http://schemas.microsoft.com/office/drawing/2014/main" id="{8380CCD8-CED1-4B45-8062-04596588ECC3}"/>
              </a:ext>
            </a:extLst>
          </p:cNvPr>
          <p:cNvSpPr txBox="1"/>
          <p:nvPr/>
        </p:nvSpPr>
        <p:spPr>
          <a:xfrm>
            <a:off x="4273777" y="5092778"/>
            <a:ext cx="2818079"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Trough of disillusionment</a:t>
            </a:r>
          </a:p>
        </p:txBody>
      </p:sp>
      <p:sp>
        <p:nvSpPr>
          <p:cNvPr id="5" name="Slope of enlightenment">
            <a:extLst>
              <a:ext uri="{FF2B5EF4-FFF2-40B4-BE49-F238E27FC236}">
                <a16:creationId xmlns:a16="http://schemas.microsoft.com/office/drawing/2014/main" id="{4B5F6BEF-33F5-1947-9BB6-4286C28F3321}"/>
              </a:ext>
            </a:extLst>
          </p:cNvPr>
          <p:cNvSpPr txBox="1"/>
          <p:nvPr/>
        </p:nvSpPr>
        <p:spPr>
          <a:xfrm>
            <a:off x="5808652" y="3953955"/>
            <a:ext cx="2566408"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Slope of enlightenment</a:t>
            </a:r>
          </a:p>
        </p:txBody>
      </p:sp>
      <p:sp>
        <p:nvSpPr>
          <p:cNvPr id="6" name="Plateau of productivity">
            <a:extLst>
              <a:ext uri="{FF2B5EF4-FFF2-40B4-BE49-F238E27FC236}">
                <a16:creationId xmlns:a16="http://schemas.microsoft.com/office/drawing/2014/main" id="{8F50A4FE-6F4D-D548-9F48-AA24E5504302}"/>
              </a:ext>
            </a:extLst>
          </p:cNvPr>
          <p:cNvSpPr txBox="1"/>
          <p:nvPr/>
        </p:nvSpPr>
        <p:spPr>
          <a:xfrm>
            <a:off x="7936024" y="2606528"/>
            <a:ext cx="2784985"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sz="1600" b="1" baseline="0" dirty="0">
                <a:latin typeface="Barlow" pitchFamily="2" charset="77"/>
              </a:rPr>
              <a:t>Plateau of productivity</a:t>
            </a:r>
          </a:p>
        </p:txBody>
      </p:sp>
      <p:sp>
        <p:nvSpPr>
          <p:cNvPr id="7" name="Line">
            <a:extLst>
              <a:ext uri="{FF2B5EF4-FFF2-40B4-BE49-F238E27FC236}">
                <a16:creationId xmlns:a16="http://schemas.microsoft.com/office/drawing/2014/main" id="{985C2F4E-C603-6C43-8B8D-9642EBA388AA}"/>
              </a:ext>
            </a:extLst>
          </p:cNvPr>
          <p:cNvSpPr/>
          <p:nvPr/>
        </p:nvSpPr>
        <p:spPr>
          <a:xfrm flipV="1">
            <a:off x="2174042" y="1032419"/>
            <a:ext cx="1" cy="4902200"/>
          </a:xfrm>
          <a:prstGeom prst="line">
            <a:avLst/>
          </a:prstGeom>
          <a:ln w="38100">
            <a:solidFill>
              <a:srgbClr val="DCDEE0"/>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8" name="visibility">
            <a:extLst>
              <a:ext uri="{FF2B5EF4-FFF2-40B4-BE49-F238E27FC236}">
                <a16:creationId xmlns:a16="http://schemas.microsoft.com/office/drawing/2014/main" id="{96DD7E4A-E0E0-654F-A6A6-49380FE244D1}"/>
              </a:ext>
            </a:extLst>
          </p:cNvPr>
          <p:cNvSpPr txBox="1"/>
          <p:nvPr/>
        </p:nvSpPr>
        <p:spPr>
          <a:xfrm>
            <a:off x="1599910" y="684635"/>
            <a:ext cx="1128514" cy="32829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b="1" baseline="0" dirty="0">
                <a:latin typeface="Barlow" pitchFamily="2" charset="77"/>
              </a:rPr>
              <a:t>visibility</a:t>
            </a:r>
          </a:p>
        </p:txBody>
      </p:sp>
      <p:sp>
        <p:nvSpPr>
          <p:cNvPr id="9" name="Time">
            <a:extLst>
              <a:ext uri="{FF2B5EF4-FFF2-40B4-BE49-F238E27FC236}">
                <a16:creationId xmlns:a16="http://schemas.microsoft.com/office/drawing/2014/main" id="{91B10C1D-96C2-734B-80E9-4FF618446C6A}"/>
              </a:ext>
            </a:extLst>
          </p:cNvPr>
          <p:cNvSpPr txBox="1"/>
          <p:nvPr/>
        </p:nvSpPr>
        <p:spPr>
          <a:xfrm>
            <a:off x="9853470" y="5764672"/>
            <a:ext cx="546625" cy="328295"/>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b="1" baseline="0" dirty="0">
                <a:latin typeface="Barlow" pitchFamily="2" charset="77"/>
              </a:rPr>
              <a:t>Time</a:t>
            </a:r>
          </a:p>
        </p:txBody>
      </p:sp>
      <p:sp>
        <p:nvSpPr>
          <p:cNvPr id="10" name="Line">
            <a:extLst>
              <a:ext uri="{FF2B5EF4-FFF2-40B4-BE49-F238E27FC236}">
                <a16:creationId xmlns:a16="http://schemas.microsoft.com/office/drawing/2014/main" id="{8E2EFC28-46B6-BA42-90E2-4C1D0DE4D941}"/>
              </a:ext>
            </a:extLst>
          </p:cNvPr>
          <p:cNvSpPr/>
          <p:nvPr/>
        </p:nvSpPr>
        <p:spPr>
          <a:xfrm>
            <a:off x="2150914" y="5943421"/>
            <a:ext cx="7685518" cy="1"/>
          </a:xfrm>
          <a:prstGeom prst="line">
            <a:avLst/>
          </a:prstGeom>
          <a:ln w="38100">
            <a:solidFill>
              <a:srgbClr val="DCDEE0"/>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11" name="Line">
            <a:extLst>
              <a:ext uri="{FF2B5EF4-FFF2-40B4-BE49-F238E27FC236}">
                <a16:creationId xmlns:a16="http://schemas.microsoft.com/office/drawing/2014/main" id="{ED48C5C5-8697-5042-9BD7-B4F9B97C5744}"/>
              </a:ext>
            </a:extLst>
          </p:cNvPr>
          <p:cNvSpPr/>
          <p:nvPr/>
        </p:nvSpPr>
        <p:spPr>
          <a:xfrm>
            <a:off x="2270430" y="1729653"/>
            <a:ext cx="7531432" cy="4199167"/>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cubicBezTo>
                  <a:pt x="531" y="17488"/>
                  <a:pt x="916" y="13388"/>
                  <a:pt x="1158" y="9218"/>
                </a:cubicBezTo>
                <a:cubicBezTo>
                  <a:pt x="1266" y="7347"/>
                  <a:pt x="1459" y="5479"/>
                  <a:pt x="1584" y="3796"/>
                </a:cubicBezTo>
                <a:cubicBezTo>
                  <a:pt x="1729" y="1855"/>
                  <a:pt x="2138" y="-29"/>
                  <a:pt x="3132" y="0"/>
                </a:cubicBezTo>
                <a:cubicBezTo>
                  <a:pt x="4066" y="27"/>
                  <a:pt x="4413" y="1631"/>
                  <a:pt x="4604" y="3365"/>
                </a:cubicBezTo>
                <a:cubicBezTo>
                  <a:pt x="4751" y="4703"/>
                  <a:pt x="4967" y="6179"/>
                  <a:pt x="5133" y="7681"/>
                </a:cubicBezTo>
                <a:cubicBezTo>
                  <a:pt x="5406" y="10151"/>
                  <a:pt x="5726" y="12603"/>
                  <a:pt x="6204" y="14960"/>
                </a:cubicBezTo>
                <a:cubicBezTo>
                  <a:pt x="6400" y="15922"/>
                  <a:pt x="6694" y="16914"/>
                  <a:pt x="7246" y="17059"/>
                </a:cubicBezTo>
                <a:cubicBezTo>
                  <a:pt x="8050" y="17270"/>
                  <a:pt x="8505" y="15807"/>
                  <a:pt x="8827" y="14458"/>
                </a:cubicBezTo>
                <a:cubicBezTo>
                  <a:pt x="9347" y="12279"/>
                  <a:pt x="10001" y="10139"/>
                  <a:pt x="11096" y="8804"/>
                </a:cubicBezTo>
                <a:cubicBezTo>
                  <a:pt x="12625" y="6941"/>
                  <a:pt x="14522" y="7059"/>
                  <a:pt x="16294" y="7024"/>
                </a:cubicBezTo>
                <a:cubicBezTo>
                  <a:pt x="17170" y="7007"/>
                  <a:pt x="18051" y="6948"/>
                  <a:pt x="18938" y="6900"/>
                </a:cubicBezTo>
                <a:cubicBezTo>
                  <a:pt x="19819" y="6853"/>
                  <a:pt x="20706" y="6818"/>
                  <a:pt x="21600" y="6796"/>
                </a:cubicBezTo>
              </a:path>
            </a:pathLst>
          </a:custGeom>
          <a:ln w="38100">
            <a:solidFill>
              <a:schemeClr val="accent5">
                <a:satOff val="-27450"/>
                <a:lumOff val="-12000"/>
              </a:schemeClr>
            </a:solidFill>
            <a:miter lim="400000"/>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13" name="Circle">
            <a:extLst>
              <a:ext uri="{FF2B5EF4-FFF2-40B4-BE49-F238E27FC236}">
                <a16:creationId xmlns:a16="http://schemas.microsoft.com/office/drawing/2014/main" id="{737F050D-628E-E24D-9DF5-9EC3B44C3EDC}"/>
              </a:ext>
            </a:extLst>
          </p:cNvPr>
          <p:cNvSpPr/>
          <p:nvPr/>
        </p:nvSpPr>
        <p:spPr>
          <a:xfrm>
            <a:off x="4905619" y="4834444"/>
            <a:ext cx="258333" cy="258334"/>
          </a:xfrm>
          <a:prstGeom prst="ellipse">
            <a:avLst/>
          </a:prstGeom>
          <a:solidFill>
            <a:schemeClr val="accent6"/>
          </a:solidFill>
          <a:ln w="3175" cap="flat">
            <a:noFill/>
            <a:miter lim="400000"/>
          </a:ln>
          <a:effectLst/>
        </p:spPr>
        <p:txBody>
          <a:bodyPr wrap="square" lIns="25400" tIns="25400" rIns="25400" bIns="25400" numCol="1" anchor="ctr">
            <a:noAutofit/>
          </a:bodyPr>
          <a:lstStyle/>
          <a:p>
            <a:pPr algn="ctr" defTabSz="412750">
              <a:defRPr cap="all" baseline="-66666">
                <a:solidFill>
                  <a:srgbClr val="A9A9A9"/>
                </a:solidFill>
                <a:latin typeface="DIN Condensed Bold"/>
                <a:ea typeface="DIN Condensed Bold"/>
                <a:cs typeface="DIN Condensed Bold"/>
                <a:sym typeface="DIN Condensed Bold"/>
              </a:defRPr>
            </a:pPr>
            <a:endParaRPr/>
          </a:p>
        </p:txBody>
      </p:sp>
      <p:sp>
        <p:nvSpPr>
          <p:cNvPr id="20" name="Peak of inflated expectations">
            <a:extLst>
              <a:ext uri="{FF2B5EF4-FFF2-40B4-BE49-F238E27FC236}">
                <a16:creationId xmlns:a16="http://schemas.microsoft.com/office/drawing/2014/main" id="{AB3135D1-E54C-F349-B549-2D49B28FEE34}"/>
              </a:ext>
            </a:extLst>
          </p:cNvPr>
          <p:cNvSpPr txBox="1"/>
          <p:nvPr/>
        </p:nvSpPr>
        <p:spPr>
          <a:xfrm>
            <a:off x="4382067" y="4506172"/>
            <a:ext cx="1563770"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lang="en-US" sz="1600" b="1" baseline="0" dirty="0">
                <a:latin typeface="Barlow" pitchFamily="2" charset="77"/>
              </a:rPr>
              <a:t>IoT TODAY 😔</a:t>
            </a:r>
            <a:endParaRPr sz="1600" b="1" baseline="0" dirty="0">
              <a:latin typeface="Barlow" pitchFamily="2" charset="77"/>
            </a:endParaRPr>
          </a:p>
        </p:txBody>
      </p:sp>
      <p:sp>
        <p:nvSpPr>
          <p:cNvPr id="14" name="Circle">
            <a:extLst>
              <a:ext uri="{FF2B5EF4-FFF2-40B4-BE49-F238E27FC236}">
                <a16:creationId xmlns:a16="http://schemas.microsoft.com/office/drawing/2014/main" id="{377C3421-1893-FF47-9F28-87C1DA911E1F}"/>
              </a:ext>
            </a:extLst>
          </p:cNvPr>
          <p:cNvSpPr/>
          <p:nvPr/>
        </p:nvSpPr>
        <p:spPr>
          <a:xfrm>
            <a:off x="6323152" y="3143404"/>
            <a:ext cx="258333" cy="258334"/>
          </a:xfrm>
          <a:prstGeom prst="ellipse">
            <a:avLst/>
          </a:prstGeom>
          <a:solidFill>
            <a:schemeClr val="accent6"/>
          </a:solidFill>
          <a:ln w="3175" cap="flat">
            <a:noFill/>
            <a:miter lim="400000"/>
          </a:ln>
          <a:effectLst/>
        </p:spPr>
        <p:txBody>
          <a:bodyPr wrap="square" lIns="25400" tIns="25400" rIns="25400" bIns="25400" numCol="1" anchor="ctr">
            <a:noAutofit/>
          </a:bodyPr>
          <a:lstStyle/>
          <a:p>
            <a:pPr algn="ctr" defTabSz="412750">
              <a:defRPr cap="all" baseline="-66666">
                <a:solidFill>
                  <a:srgbClr val="A9A9A9"/>
                </a:solidFill>
                <a:latin typeface="DIN Condensed Bold"/>
                <a:ea typeface="DIN Condensed Bold"/>
                <a:cs typeface="DIN Condensed Bold"/>
                <a:sym typeface="DIN Condensed Bold"/>
              </a:defRPr>
            </a:pPr>
            <a:endParaRPr/>
          </a:p>
        </p:txBody>
      </p:sp>
      <p:sp>
        <p:nvSpPr>
          <p:cNvPr id="15" name="Peak of inflated expectations">
            <a:extLst>
              <a:ext uri="{FF2B5EF4-FFF2-40B4-BE49-F238E27FC236}">
                <a16:creationId xmlns:a16="http://schemas.microsoft.com/office/drawing/2014/main" id="{AF7929AB-DB39-F843-B4A0-F312E1AD3A84}"/>
              </a:ext>
            </a:extLst>
          </p:cNvPr>
          <p:cNvSpPr txBox="1"/>
          <p:nvPr/>
        </p:nvSpPr>
        <p:spPr>
          <a:xfrm>
            <a:off x="5682816" y="2815132"/>
            <a:ext cx="1784205" cy="29751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lgn="ctr" defTabSz="412750">
              <a:defRPr cap="all" baseline="-66666">
                <a:solidFill>
                  <a:srgbClr val="FFFFFF"/>
                </a:solidFill>
                <a:latin typeface="DIN Condensed Bold"/>
                <a:ea typeface="DIN Condensed Bold"/>
                <a:cs typeface="DIN Condensed Bold"/>
                <a:sym typeface="DIN Condensed Bold"/>
              </a:defRPr>
            </a:lvl1pPr>
          </a:lstStyle>
          <a:p>
            <a:r>
              <a:rPr lang="en-US" sz="1600" b="1" baseline="0" dirty="0">
                <a:latin typeface="Barlow" pitchFamily="2" charset="77"/>
              </a:rPr>
              <a:t>IoT TOMORROW! 😍</a:t>
            </a:r>
            <a:endParaRPr sz="1600" b="1" baseline="0" dirty="0">
              <a:latin typeface="Barlow" pitchFamily="2" charset="77"/>
            </a:endParaRPr>
          </a:p>
        </p:txBody>
      </p:sp>
    </p:spTree>
    <p:extLst>
      <p:ext uri="{BB962C8B-B14F-4D97-AF65-F5344CB8AC3E}">
        <p14:creationId xmlns:p14="http://schemas.microsoft.com/office/powerpoint/2010/main" val="76554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iting the trough…">
            <a:extLst>
              <a:ext uri="{FF2B5EF4-FFF2-40B4-BE49-F238E27FC236}">
                <a16:creationId xmlns:a16="http://schemas.microsoft.com/office/drawing/2014/main" id="{266AF66F-B465-D540-9EAB-65BFB67D72B9}"/>
              </a:ext>
            </a:extLst>
          </p:cNvPr>
          <p:cNvSpPr txBox="1">
            <a:spLocks/>
          </p:cNvSpPr>
          <p:nvPr/>
        </p:nvSpPr>
        <p:spPr>
          <a:xfrm>
            <a:off x="2384430" y="466004"/>
            <a:ext cx="7206526" cy="908830"/>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dirty="0"/>
              <a:t>How Do We Exit the Trough?</a:t>
            </a:r>
          </a:p>
        </p:txBody>
      </p:sp>
      <p:sp>
        <p:nvSpPr>
          <p:cNvPr id="3" name="1">
            <a:extLst>
              <a:ext uri="{FF2B5EF4-FFF2-40B4-BE49-F238E27FC236}">
                <a16:creationId xmlns:a16="http://schemas.microsoft.com/office/drawing/2014/main" id="{16335D11-C4E7-E34D-94AF-F5C1195B3F95}"/>
              </a:ext>
            </a:extLst>
          </p:cNvPr>
          <p:cNvSpPr txBox="1"/>
          <p:nvPr/>
        </p:nvSpPr>
        <p:spPr>
          <a:xfrm>
            <a:off x="1526512" y="1164485"/>
            <a:ext cx="535941" cy="1828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12750">
              <a:defRPr sz="10000" cap="all" baseline="-40000">
                <a:solidFill>
                  <a:schemeClr val="accent1">
                    <a:satOff val="-24914"/>
                    <a:lumOff val="31862"/>
                  </a:schemeClr>
                </a:solidFill>
                <a:latin typeface="DIN Condensed Bold"/>
                <a:ea typeface="DIN Condensed Bold"/>
                <a:cs typeface="DIN Condensed Bold"/>
                <a:sym typeface="DIN Condensed Bold"/>
              </a:defRPr>
            </a:lvl1pPr>
          </a:lstStyle>
          <a:p>
            <a:r>
              <a:rPr dirty="0"/>
              <a:t>1</a:t>
            </a:r>
          </a:p>
        </p:txBody>
      </p:sp>
      <p:sp>
        <p:nvSpPr>
          <p:cNvPr id="4" name="3">
            <a:extLst>
              <a:ext uri="{FF2B5EF4-FFF2-40B4-BE49-F238E27FC236}">
                <a16:creationId xmlns:a16="http://schemas.microsoft.com/office/drawing/2014/main" id="{6164858A-F7AB-434F-88FC-51922431710E}"/>
              </a:ext>
            </a:extLst>
          </p:cNvPr>
          <p:cNvSpPr txBox="1"/>
          <p:nvPr/>
        </p:nvSpPr>
        <p:spPr>
          <a:xfrm>
            <a:off x="9912934" y="1116607"/>
            <a:ext cx="535941" cy="1828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12750">
              <a:defRPr sz="10000" cap="all" baseline="-40000">
                <a:solidFill>
                  <a:schemeClr val="accent1">
                    <a:satOff val="-24914"/>
                    <a:lumOff val="31862"/>
                  </a:schemeClr>
                </a:solidFill>
                <a:latin typeface="DIN Condensed Bold"/>
                <a:ea typeface="DIN Condensed Bold"/>
                <a:cs typeface="DIN Condensed Bold"/>
                <a:sym typeface="DIN Condensed Bold"/>
              </a:defRPr>
            </a:lvl1pPr>
          </a:lstStyle>
          <a:p>
            <a:r>
              <a:t>3</a:t>
            </a:r>
          </a:p>
        </p:txBody>
      </p:sp>
      <p:cxnSp>
        <p:nvCxnSpPr>
          <p:cNvPr id="5" name="Connection Line">
            <a:extLst>
              <a:ext uri="{FF2B5EF4-FFF2-40B4-BE49-F238E27FC236}">
                <a16:creationId xmlns:a16="http://schemas.microsoft.com/office/drawing/2014/main" id="{B78181A7-98A1-714F-9D4B-A346DEBDA359}"/>
              </a:ext>
            </a:extLst>
          </p:cNvPr>
          <p:cNvCxnSpPr>
            <a:stCxn id="3" idx="0"/>
            <a:endCxn id="4" idx="0"/>
          </p:cNvCxnSpPr>
          <p:nvPr/>
        </p:nvCxnSpPr>
        <p:spPr>
          <a:xfrm flipV="1">
            <a:off x="1794482" y="2031009"/>
            <a:ext cx="8386423" cy="47879"/>
          </a:xfrm>
          <a:prstGeom prst="straightConnector1">
            <a:avLst/>
          </a:prstGeom>
          <a:ln w="25400">
            <a:solidFill>
              <a:srgbClr val="DCDEE0"/>
            </a:solidFill>
            <a:miter lim="400000"/>
          </a:ln>
        </p:spPr>
      </p:cxnSp>
      <p:sp>
        <p:nvSpPr>
          <p:cNvPr id="6" name="2">
            <a:extLst>
              <a:ext uri="{FF2B5EF4-FFF2-40B4-BE49-F238E27FC236}">
                <a16:creationId xmlns:a16="http://schemas.microsoft.com/office/drawing/2014/main" id="{4333135C-2319-F74D-9385-672D36E57768}"/>
              </a:ext>
            </a:extLst>
          </p:cNvPr>
          <p:cNvSpPr txBox="1"/>
          <p:nvPr/>
        </p:nvSpPr>
        <p:spPr>
          <a:xfrm>
            <a:off x="5831204" y="1116607"/>
            <a:ext cx="535941" cy="1828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defTabSz="412750">
              <a:defRPr sz="10000" cap="all" baseline="-40000">
                <a:solidFill>
                  <a:schemeClr val="accent1">
                    <a:satOff val="-24914"/>
                    <a:lumOff val="31862"/>
                  </a:schemeClr>
                </a:solidFill>
                <a:latin typeface="DIN Condensed Bold"/>
                <a:ea typeface="DIN Condensed Bold"/>
                <a:cs typeface="DIN Condensed Bold"/>
                <a:sym typeface="DIN Condensed Bold"/>
              </a:defRPr>
            </a:lvl1pPr>
          </a:lstStyle>
          <a:p>
            <a:r>
              <a:t>2</a:t>
            </a:r>
          </a:p>
        </p:txBody>
      </p:sp>
      <p:sp>
        <p:nvSpPr>
          <p:cNvPr id="7" name="Focus on Solving Real Problems">
            <a:extLst>
              <a:ext uri="{FF2B5EF4-FFF2-40B4-BE49-F238E27FC236}">
                <a16:creationId xmlns:a16="http://schemas.microsoft.com/office/drawing/2014/main" id="{A1F51B16-9A09-EE4F-B01E-C61C1AD8F75A}"/>
              </a:ext>
            </a:extLst>
          </p:cNvPr>
          <p:cNvSpPr txBox="1"/>
          <p:nvPr/>
        </p:nvSpPr>
        <p:spPr>
          <a:xfrm>
            <a:off x="368170" y="2944997"/>
            <a:ext cx="2852626" cy="666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412750">
              <a:spcBef>
                <a:spcPts val="1000"/>
              </a:spcBef>
              <a:defRPr sz="3000" b="1" cap="all" baseline="-33333">
                <a:solidFill>
                  <a:schemeClr val="accent1">
                    <a:satOff val="-24914"/>
                    <a:lumOff val="31862"/>
                  </a:schemeClr>
                </a:solidFill>
              </a:defRPr>
            </a:lvl1pPr>
          </a:lstStyle>
          <a:p>
            <a:r>
              <a:rPr dirty="0">
                <a:latin typeface="Barlow" pitchFamily="2" charset="77"/>
              </a:rPr>
              <a:t>Focus on Solving Real Problems</a:t>
            </a:r>
          </a:p>
        </p:txBody>
      </p:sp>
      <p:sp>
        <p:nvSpPr>
          <p:cNvPr id="8" name="Be Smarter about Connectivity and Security">
            <a:extLst>
              <a:ext uri="{FF2B5EF4-FFF2-40B4-BE49-F238E27FC236}">
                <a16:creationId xmlns:a16="http://schemas.microsoft.com/office/drawing/2014/main" id="{5EA85692-38BC-1D40-A1BD-3817D0D61657}"/>
              </a:ext>
            </a:extLst>
          </p:cNvPr>
          <p:cNvSpPr txBox="1"/>
          <p:nvPr/>
        </p:nvSpPr>
        <p:spPr>
          <a:xfrm>
            <a:off x="4020526" y="2944998"/>
            <a:ext cx="4150948" cy="666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412750">
              <a:spcBef>
                <a:spcPts val="1000"/>
              </a:spcBef>
              <a:defRPr sz="3000" b="1" cap="all" baseline="-33333">
                <a:solidFill>
                  <a:schemeClr val="accent1">
                    <a:satOff val="-24914"/>
                    <a:lumOff val="31862"/>
                  </a:schemeClr>
                </a:solidFill>
              </a:defRPr>
            </a:lvl1pPr>
          </a:lstStyle>
          <a:p>
            <a:r>
              <a:rPr dirty="0">
                <a:latin typeface="Barlow" pitchFamily="2" charset="77"/>
              </a:rPr>
              <a:t>Be Smarter about Connectivity and Security</a:t>
            </a:r>
          </a:p>
        </p:txBody>
      </p:sp>
      <p:sp>
        <p:nvSpPr>
          <p:cNvPr id="9" name="Embrace the Internet">
            <a:extLst>
              <a:ext uri="{FF2B5EF4-FFF2-40B4-BE49-F238E27FC236}">
                <a16:creationId xmlns:a16="http://schemas.microsoft.com/office/drawing/2014/main" id="{0865E150-64A6-BC4E-A24F-916427FDE8FB}"/>
              </a:ext>
            </a:extLst>
          </p:cNvPr>
          <p:cNvSpPr txBox="1"/>
          <p:nvPr/>
        </p:nvSpPr>
        <p:spPr>
          <a:xfrm>
            <a:off x="8709583" y="2919961"/>
            <a:ext cx="2852626" cy="666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412750">
              <a:spcBef>
                <a:spcPts val="1000"/>
              </a:spcBef>
              <a:defRPr sz="3000" b="1" cap="all" baseline="-33333">
                <a:solidFill>
                  <a:schemeClr val="accent1">
                    <a:satOff val="-24914"/>
                    <a:lumOff val="31862"/>
                  </a:schemeClr>
                </a:solidFill>
              </a:defRPr>
            </a:lvl1pPr>
          </a:lstStyle>
          <a:p>
            <a:r>
              <a:rPr dirty="0">
                <a:latin typeface="Barlow" pitchFamily="2" charset="77"/>
              </a:rPr>
              <a:t>Embrace the Internet</a:t>
            </a:r>
          </a:p>
        </p:txBody>
      </p:sp>
      <p:sp>
        <p:nvSpPr>
          <p:cNvPr id="10" name="Lock">
            <a:extLst>
              <a:ext uri="{FF2B5EF4-FFF2-40B4-BE49-F238E27FC236}">
                <a16:creationId xmlns:a16="http://schemas.microsoft.com/office/drawing/2014/main" id="{AFF50605-4781-FF41-8CC7-8C79002F7B82}"/>
              </a:ext>
            </a:extLst>
          </p:cNvPr>
          <p:cNvSpPr/>
          <p:nvPr/>
        </p:nvSpPr>
        <p:spPr>
          <a:xfrm>
            <a:off x="5497714" y="4127650"/>
            <a:ext cx="1196572" cy="18161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292" y="0"/>
                  <a:pt x="2626" y="2414"/>
                  <a:pt x="2626" y="5384"/>
                </a:cubicBezTo>
                <a:lnTo>
                  <a:pt x="2626" y="9831"/>
                </a:lnTo>
                <a:cubicBezTo>
                  <a:pt x="989" y="11082"/>
                  <a:pt x="0" y="12705"/>
                  <a:pt x="0" y="14484"/>
                </a:cubicBezTo>
                <a:cubicBezTo>
                  <a:pt x="0" y="18414"/>
                  <a:pt x="4835" y="21600"/>
                  <a:pt x="10800" y="21600"/>
                </a:cubicBezTo>
                <a:cubicBezTo>
                  <a:pt x="16765" y="21600"/>
                  <a:pt x="21600" y="18414"/>
                  <a:pt x="21600" y="14484"/>
                </a:cubicBezTo>
                <a:cubicBezTo>
                  <a:pt x="21600" y="12705"/>
                  <a:pt x="20611" y="11082"/>
                  <a:pt x="18974" y="9831"/>
                </a:cubicBezTo>
                <a:lnTo>
                  <a:pt x="18974" y="5384"/>
                </a:lnTo>
                <a:cubicBezTo>
                  <a:pt x="18974" y="2414"/>
                  <a:pt x="15308" y="0"/>
                  <a:pt x="10800" y="0"/>
                </a:cubicBezTo>
                <a:close/>
                <a:moveTo>
                  <a:pt x="10800" y="2700"/>
                </a:moveTo>
                <a:cubicBezTo>
                  <a:pt x="13050" y="2700"/>
                  <a:pt x="14883" y="3908"/>
                  <a:pt x="14883" y="5391"/>
                </a:cubicBezTo>
                <a:lnTo>
                  <a:pt x="14883" y="7897"/>
                </a:lnTo>
                <a:cubicBezTo>
                  <a:pt x="13623" y="7558"/>
                  <a:pt x="12248" y="7368"/>
                  <a:pt x="10800" y="7368"/>
                </a:cubicBezTo>
                <a:cubicBezTo>
                  <a:pt x="9352" y="7368"/>
                  <a:pt x="7977" y="7558"/>
                  <a:pt x="6717" y="7897"/>
                </a:cubicBezTo>
                <a:lnTo>
                  <a:pt x="6717" y="5391"/>
                </a:lnTo>
                <a:cubicBezTo>
                  <a:pt x="6717" y="3908"/>
                  <a:pt x="8550" y="2700"/>
                  <a:pt x="10800" y="2700"/>
                </a:cubicBezTo>
                <a:close/>
                <a:moveTo>
                  <a:pt x="10800" y="10711"/>
                </a:moveTo>
                <a:cubicBezTo>
                  <a:pt x="13966" y="10711"/>
                  <a:pt x="16527" y="12398"/>
                  <a:pt x="16527" y="14484"/>
                </a:cubicBezTo>
                <a:cubicBezTo>
                  <a:pt x="16527" y="16570"/>
                  <a:pt x="13966" y="18258"/>
                  <a:pt x="10800" y="18258"/>
                </a:cubicBezTo>
                <a:cubicBezTo>
                  <a:pt x="7634" y="18258"/>
                  <a:pt x="5073" y="16570"/>
                  <a:pt x="5073" y="14484"/>
                </a:cubicBezTo>
                <a:cubicBezTo>
                  <a:pt x="5073" y="12398"/>
                  <a:pt x="7634" y="10711"/>
                  <a:pt x="10800" y="10711"/>
                </a:cubicBezTo>
                <a:close/>
                <a:moveTo>
                  <a:pt x="10800" y="11336"/>
                </a:moveTo>
                <a:cubicBezTo>
                  <a:pt x="9577" y="11336"/>
                  <a:pt x="8355" y="11644"/>
                  <a:pt x="7422" y="12259"/>
                </a:cubicBezTo>
                <a:cubicBezTo>
                  <a:pt x="5556" y="13488"/>
                  <a:pt x="5556" y="15480"/>
                  <a:pt x="7422" y="16710"/>
                </a:cubicBezTo>
                <a:cubicBezTo>
                  <a:pt x="9288" y="17939"/>
                  <a:pt x="12312" y="17939"/>
                  <a:pt x="14178" y="16710"/>
                </a:cubicBezTo>
                <a:cubicBezTo>
                  <a:pt x="16044" y="15480"/>
                  <a:pt x="16044" y="13488"/>
                  <a:pt x="14178" y="12259"/>
                </a:cubicBezTo>
                <a:cubicBezTo>
                  <a:pt x="13245" y="11644"/>
                  <a:pt x="12023" y="11336"/>
                  <a:pt x="10800" y="11336"/>
                </a:cubicBezTo>
                <a:close/>
              </a:path>
            </a:pathLst>
          </a:custGeom>
          <a:solidFill>
            <a:srgbClr val="FFFFFF"/>
          </a:solidFill>
          <a:ln w="12700">
            <a:solidFill>
              <a:schemeClr val="accent1"/>
            </a:solidFill>
            <a:miter/>
          </a:ln>
        </p:spPr>
        <p:txBody>
          <a:bodyPr lIns="45719" rIns="45719" anchor="ctr"/>
          <a:lstStyle/>
          <a:p>
            <a:endParaRPr/>
          </a:p>
        </p:txBody>
      </p:sp>
      <p:sp>
        <p:nvSpPr>
          <p:cNvPr id="11" name="Puzzle Piece">
            <a:extLst>
              <a:ext uri="{FF2B5EF4-FFF2-40B4-BE49-F238E27FC236}">
                <a16:creationId xmlns:a16="http://schemas.microsoft.com/office/drawing/2014/main" id="{0BA84B2A-CE44-D941-9FBC-464B86135B11}"/>
              </a:ext>
            </a:extLst>
          </p:cNvPr>
          <p:cNvSpPr/>
          <p:nvPr/>
        </p:nvSpPr>
        <p:spPr>
          <a:xfrm>
            <a:off x="889682" y="4127650"/>
            <a:ext cx="1809602" cy="1816105"/>
          </a:xfrm>
          <a:custGeom>
            <a:avLst/>
            <a:gdLst/>
            <a:ahLst/>
            <a:cxnLst>
              <a:cxn ang="0">
                <a:pos x="wd2" y="hd2"/>
              </a:cxn>
              <a:cxn ang="5400000">
                <a:pos x="wd2" y="hd2"/>
              </a:cxn>
              <a:cxn ang="10800000">
                <a:pos x="wd2" y="hd2"/>
              </a:cxn>
              <a:cxn ang="16200000">
                <a:pos x="wd2" y="hd2"/>
              </a:cxn>
            </a:cxnLst>
            <a:rect l="0" t="0" r="r" b="b"/>
            <a:pathLst>
              <a:path w="21600" h="21600" extrusionOk="0">
                <a:moveTo>
                  <a:pt x="559" y="0"/>
                </a:moveTo>
                <a:cubicBezTo>
                  <a:pt x="251" y="0"/>
                  <a:pt x="0" y="250"/>
                  <a:pt x="0" y="557"/>
                </a:cubicBezTo>
                <a:lnTo>
                  <a:pt x="0" y="15411"/>
                </a:lnTo>
                <a:cubicBezTo>
                  <a:pt x="0" y="15717"/>
                  <a:pt x="251" y="15967"/>
                  <a:pt x="559" y="15967"/>
                </a:cubicBezTo>
                <a:lnTo>
                  <a:pt x="5699" y="15967"/>
                </a:lnTo>
                <a:cubicBezTo>
                  <a:pt x="6442" y="16247"/>
                  <a:pt x="6547" y="16971"/>
                  <a:pt x="6547" y="16971"/>
                </a:cubicBezTo>
                <a:cubicBezTo>
                  <a:pt x="6592" y="17343"/>
                  <a:pt x="6223" y="17890"/>
                  <a:pt x="6075" y="18092"/>
                </a:cubicBezTo>
                <a:cubicBezTo>
                  <a:pt x="5749" y="18463"/>
                  <a:pt x="5552" y="18940"/>
                  <a:pt x="5552" y="19460"/>
                </a:cubicBezTo>
                <a:cubicBezTo>
                  <a:pt x="5552" y="20642"/>
                  <a:pt x="6569" y="21600"/>
                  <a:pt x="7823" y="21600"/>
                </a:cubicBezTo>
                <a:cubicBezTo>
                  <a:pt x="9077" y="21600"/>
                  <a:pt x="10095" y="20642"/>
                  <a:pt x="10095" y="19460"/>
                </a:cubicBezTo>
                <a:cubicBezTo>
                  <a:pt x="10095" y="18976"/>
                  <a:pt x="9923" y="18530"/>
                  <a:pt x="9636" y="18172"/>
                </a:cubicBezTo>
                <a:lnTo>
                  <a:pt x="9634" y="18170"/>
                </a:lnTo>
                <a:cubicBezTo>
                  <a:pt x="9604" y="18133"/>
                  <a:pt x="9050" y="17422"/>
                  <a:pt x="9104" y="16971"/>
                </a:cubicBezTo>
                <a:cubicBezTo>
                  <a:pt x="9104" y="16971"/>
                  <a:pt x="9211" y="16247"/>
                  <a:pt x="9955" y="15967"/>
                </a:cubicBezTo>
                <a:lnTo>
                  <a:pt x="15373" y="15967"/>
                </a:lnTo>
                <a:cubicBezTo>
                  <a:pt x="15681" y="15967"/>
                  <a:pt x="15932" y="15717"/>
                  <a:pt x="15932" y="15411"/>
                </a:cubicBezTo>
                <a:lnTo>
                  <a:pt x="15932" y="9979"/>
                </a:lnTo>
                <a:cubicBezTo>
                  <a:pt x="16201" y="9201"/>
                  <a:pt x="16953" y="9092"/>
                  <a:pt x="16953" y="9092"/>
                </a:cubicBezTo>
                <a:cubicBezTo>
                  <a:pt x="17326" y="9047"/>
                  <a:pt x="17877" y="9415"/>
                  <a:pt x="18080" y="9562"/>
                </a:cubicBezTo>
                <a:cubicBezTo>
                  <a:pt x="18452" y="9888"/>
                  <a:pt x="18930" y="10084"/>
                  <a:pt x="19452" y="10084"/>
                </a:cubicBezTo>
                <a:cubicBezTo>
                  <a:pt x="20639" y="10084"/>
                  <a:pt x="21600" y="9070"/>
                  <a:pt x="21600" y="7820"/>
                </a:cubicBezTo>
                <a:cubicBezTo>
                  <a:pt x="21600" y="6571"/>
                  <a:pt x="20639" y="5559"/>
                  <a:pt x="19452" y="5559"/>
                </a:cubicBezTo>
                <a:cubicBezTo>
                  <a:pt x="18965" y="5559"/>
                  <a:pt x="18518" y="5731"/>
                  <a:pt x="18158" y="6018"/>
                </a:cubicBezTo>
                <a:lnTo>
                  <a:pt x="18158" y="6015"/>
                </a:lnTo>
                <a:cubicBezTo>
                  <a:pt x="18125" y="6041"/>
                  <a:pt x="17407" y="6598"/>
                  <a:pt x="16953" y="6544"/>
                </a:cubicBezTo>
                <a:cubicBezTo>
                  <a:pt x="16953" y="6544"/>
                  <a:pt x="16201" y="6436"/>
                  <a:pt x="15932" y="5658"/>
                </a:cubicBezTo>
                <a:lnTo>
                  <a:pt x="15932" y="5036"/>
                </a:lnTo>
                <a:lnTo>
                  <a:pt x="15932" y="557"/>
                </a:lnTo>
                <a:cubicBezTo>
                  <a:pt x="15932" y="250"/>
                  <a:pt x="15681" y="0"/>
                  <a:pt x="15373" y="0"/>
                </a:cubicBezTo>
                <a:lnTo>
                  <a:pt x="9592" y="0"/>
                </a:lnTo>
                <a:cubicBezTo>
                  <a:pt x="9174" y="329"/>
                  <a:pt x="9104" y="800"/>
                  <a:pt x="9104" y="800"/>
                </a:cubicBezTo>
                <a:cubicBezTo>
                  <a:pt x="9050" y="1253"/>
                  <a:pt x="9609" y="1969"/>
                  <a:pt x="9636" y="2001"/>
                </a:cubicBezTo>
                <a:lnTo>
                  <a:pt x="9634" y="2001"/>
                </a:lnTo>
                <a:cubicBezTo>
                  <a:pt x="9922" y="2360"/>
                  <a:pt x="10095" y="2804"/>
                  <a:pt x="10095" y="3289"/>
                </a:cubicBezTo>
                <a:cubicBezTo>
                  <a:pt x="10095" y="4471"/>
                  <a:pt x="9077" y="5431"/>
                  <a:pt x="7823" y="5431"/>
                </a:cubicBezTo>
                <a:cubicBezTo>
                  <a:pt x="6569" y="5431"/>
                  <a:pt x="5552" y="4471"/>
                  <a:pt x="5552" y="3289"/>
                </a:cubicBezTo>
                <a:cubicBezTo>
                  <a:pt x="5552" y="2769"/>
                  <a:pt x="5749" y="2294"/>
                  <a:pt x="6075" y="1924"/>
                </a:cubicBezTo>
                <a:cubicBezTo>
                  <a:pt x="6223" y="1721"/>
                  <a:pt x="6592" y="1172"/>
                  <a:pt x="6547" y="800"/>
                </a:cubicBezTo>
                <a:cubicBezTo>
                  <a:pt x="6547" y="800"/>
                  <a:pt x="6479" y="329"/>
                  <a:pt x="6061" y="0"/>
                </a:cubicBezTo>
                <a:lnTo>
                  <a:pt x="559" y="0"/>
                </a:lnTo>
                <a:close/>
              </a:path>
            </a:pathLst>
          </a:custGeom>
          <a:solidFill>
            <a:srgbClr val="FFFFFF"/>
          </a:solidFill>
          <a:ln w="12700">
            <a:solidFill>
              <a:schemeClr val="accent1"/>
            </a:solidFill>
            <a:miter/>
          </a:ln>
        </p:spPr>
        <p:txBody>
          <a:bodyPr lIns="45719" rIns="45719" anchor="ctr"/>
          <a:lstStyle/>
          <a:p>
            <a:endParaRPr/>
          </a:p>
        </p:txBody>
      </p:sp>
      <p:sp>
        <p:nvSpPr>
          <p:cNvPr id="12" name="World">
            <a:extLst>
              <a:ext uri="{FF2B5EF4-FFF2-40B4-BE49-F238E27FC236}">
                <a16:creationId xmlns:a16="http://schemas.microsoft.com/office/drawing/2014/main" id="{91A4EFD6-C72E-7F4F-A42C-102DBB7E4D16}"/>
              </a:ext>
            </a:extLst>
          </p:cNvPr>
          <p:cNvSpPr/>
          <p:nvPr/>
        </p:nvSpPr>
        <p:spPr>
          <a:xfrm>
            <a:off x="9373411" y="4228209"/>
            <a:ext cx="1614985" cy="16149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FFFFFF"/>
          </a:solidFill>
          <a:ln w="12700">
            <a:solidFill>
              <a:schemeClr val="accent1"/>
            </a:solidFill>
            <a:miter/>
          </a:ln>
        </p:spPr>
        <p:txBody>
          <a:bodyPr lIns="45719" rIns="45719" anchor="ctr"/>
          <a:lstStyle/>
          <a:p>
            <a:endParaRPr/>
          </a:p>
        </p:txBody>
      </p:sp>
    </p:spTree>
    <p:extLst>
      <p:ext uri="{BB962C8B-B14F-4D97-AF65-F5344CB8AC3E}">
        <p14:creationId xmlns:p14="http://schemas.microsoft.com/office/powerpoint/2010/main" val="104666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type="lt">
                                    <p:tmAbs val="0"/>
                                  </p:iterate>
                                  <p:childTnLst>
                                    <p:set>
                                      <p:cBhvr>
                                        <p:cTn id="6" fill="hold"/>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ntr" fill="hold" grpId="0" nodeType="withEffect">
                                  <p:stCondLst>
                                    <p:cond delay="0"/>
                                  </p:stCondLst>
                                  <p:iterate type="lt">
                                    <p:tmAbs val="0"/>
                                  </p:iterate>
                                  <p:childTnLst>
                                    <p:set>
                                      <p:cBhvr>
                                        <p:cTn id="9" fill="hold"/>
                                        <p:tgtEl>
                                          <p:spTgt spid="11"/>
                                        </p:tgtEl>
                                        <p:attrNameLst>
                                          <p:attrName>style.visibility</p:attrName>
                                        </p:attrNameLst>
                                      </p:cBhvr>
                                      <p:to>
                                        <p:strVal val="visible"/>
                                      </p:to>
                                    </p:set>
                                    <p:animEffect transition="in" filter="fade">
                                      <p:cBhvr>
                                        <p:cTn id="10" dur="2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0" nodeType="clickEffect">
                                  <p:stCondLst>
                                    <p:cond delay="0"/>
                                  </p:stCondLst>
                                  <p:iterate type="lt">
                                    <p:tmAbs val="0"/>
                                  </p:iterate>
                                  <p:childTnLst>
                                    <p:set>
                                      <p:cBhvr>
                                        <p:cTn id="14" fill="hold"/>
                                        <p:tgtEl>
                                          <p:spTgt spid="8"/>
                                        </p:tgtEl>
                                        <p:attrNameLst>
                                          <p:attrName>style.visibility</p:attrName>
                                        </p:attrNameLst>
                                      </p:cBhvr>
                                      <p:to>
                                        <p:strVal val="visible"/>
                                      </p:to>
                                    </p:set>
                                    <p:animEffect transition="in" filter="fade">
                                      <p:cBhvr>
                                        <p:cTn id="15" dur="2000"/>
                                        <p:tgtEl>
                                          <p:spTgt spid="8"/>
                                        </p:tgtEl>
                                      </p:cBhvr>
                                    </p:animEffect>
                                  </p:childTnLst>
                                </p:cTn>
                              </p:par>
                              <p:par>
                                <p:cTn id="16" presetID="10" presetClass="entr" fill="hold" grpId="0" nodeType="withEffect">
                                  <p:stCondLst>
                                    <p:cond delay="0"/>
                                  </p:stCondLst>
                                  <p:iterate type="lt">
                                    <p:tmAbs val="0"/>
                                  </p:iterate>
                                  <p:childTnLst>
                                    <p:set>
                                      <p:cBhvr>
                                        <p:cTn id="17" fill="hold"/>
                                        <p:tgtEl>
                                          <p:spTgt spid="10"/>
                                        </p:tgtEl>
                                        <p:attrNameLst>
                                          <p:attrName>style.visibility</p:attrName>
                                        </p:attrNameLst>
                                      </p:cBhvr>
                                      <p:to>
                                        <p:strVal val="visible"/>
                                      </p:to>
                                    </p:set>
                                    <p:animEffect transition="in" filter="fade">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grpId="0" nodeType="clickEffect">
                                  <p:stCondLst>
                                    <p:cond delay="0"/>
                                  </p:stCondLst>
                                  <p:iterate type="lt">
                                    <p:tmAbs val="0"/>
                                  </p:iterate>
                                  <p:childTnLst>
                                    <p:set>
                                      <p:cBhvr>
                                        <p:cTn id="22" fill="hold"/>
                                        <p:tgtEl>
                                          <p:spTgt spid="9"/>
                                        </p:tgtEl>
                                        <p:attrNameLst>
                                          <p:attrName>style.visibility</p:attrName>
                                        </p:attrNameLst>
                                      </p:cBhvr>
                                      <p:to>
                                        <p:strVal val="visible"/>
                                      </p:to>
                                    </p:set>
                                    <p:animEffect transition="in" filter="fade">
                                      <p:cBhvr>
                                        <p:cTn id="23" dur="2000"/>
                                        <p:tgtEl>
                                          <p:spTgt spid="9"/>
                                        </p:tgtEl>
                                      </p:cBhvr>
                                    </p:animEffect>
                                  </p:childTnLst>
                                </p:cTn>
                              </p:par>
                              <p:par>
                                <p:cTn id="24" presetID="10" presetClass="entr" fill="hold" grpId="0" nodeType="withEffect">
                                  <p:stCondLst>
                                    <p:cond delay="0"/>
                                  </p:stCondLst>
                                  <p:iterate type="lt">
                                    <p:tmAbs val="0"/>
                                  </p:iterate>
                                  <p:childTnLst>
                                    <p:set>
                                      <p:cBhvr>
                                        <p:cTn id="25" fill="hold"/>
                                        <p:tgtEl>
                                          <p:spTgt spid="12"/>
                                        </p:tgtEl>
                                        <p:attrNameLst>
                                          <p:attrName>style.visibility</p:attrName>
                                        </p:attrNameLst>
                                      </p:cBhvr>
                                      <p:to>
                                        <p:strVal val="visible"/>
                                      </p:to>
                                    </p:set>
                                    <p:animEffect transition="in" filter="fade">
                                      <p:cBhvr>
                                        <p:cTn id="2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9" grpId="0" animBg="1" advAuto="0"/>
      <p:bldP spid="10" grpId="0" animBg="1" advAuto="0"/>
      <p:bldP spid="11" grpId="0" animBg="1" advAuto="0"/>
      <p:bldP spid="1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894521" y="1951672"/>
            <a:ext cx="10402957"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600" b="1" dirty="0">
                <a:solidFill>
                  <a:srgbClr val="FFFFFF"/>
                </a:solidFill>
                <a:latin typeface="Barlow"/>
              </a:rPr>
              <a:t>Solving Real Problems 🛠</a:t>
            </a:r>
            <a:endParaRPr lang="en-US" dirty="0"/>
          </a:p>
        </p:txBody>
      </p:sp>
    </p:spTree>
    <p:extLst>
      <p:ext uri="{BB962C8B-B14F-4D97-AF65-F5344CB8AC3E}">
        <p14:creationId xmlns:p14="http://schemas.microsoft.com/office/powerpoint/2010/main" val="162954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o really invented the light bulb?">
            <a:extLst>
              <a:ext uri="{FF2B5EF4-FFF2-40B4-BE49-F238E27FC236}">
                <a16:creationId xmlns:a16="http://schemas.microsoft.com/office/drawing/2014/main" id="{46F8C172-DBF4-B246-AF0C-5BAAEA631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06"/>
            <a:ext cx="12192000" cy="687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83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You can put Wi-Fi in it, but should you?">
            <a:extLst>
              <a:ext uri="{FF2B5EF4-FFF2-40B4-BE49-F238E27FC236}">
                <a16:creationId xmlns:a16="http://schemas.microsoft.com/office/drawing/2014/main" id="{F37391C8-5616-5D41-B21D-3AE1F7991A35}"/>
              </a:ext>
            </a:extLst>
          </p:cNvPr>
          <p:cNvSpPr txBox="1">
            <a:spLocks/>
          </p:cNvSpPr>
          <p:nvPr/>
        </p:nvSpPr>
        <p:spPr>
          <a:xfrm>
            <a:off x="1179755" y="271409"/>
            <a:ext cx="9832490" cy="1253393"/>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pPr algn="ctr" defTabSz="841247">
              <a:defRPr sz="4416">
                <a:solidFill>
                  <a:srgbClr val="FFFFFF"/>
                </a:solidFill>
              </a:defRPr>
            </a:pPr>
            <a:r>
              <a:rPr lang="en-US" sz="3600" i="1" dirty="0">
                <a:solidFill>
                  <a:srgbClr val="FFFFFF"/>
                </a:solidFill>
              </a:rPr>
              <a:t>So preoccupied with whether they could, didn’t stop to think if they should!</a:t>
            </a:r>
          </a:p>
        </p:txBody>
      </p:sp>
      <p:pic>
        <p:nvPicPr>
          <p:cNvPr id="3" name="tumblr_nl61kbcRGO1qav3uso6_r1_540.gif" descr="tumblr_nl61kbcRGO1qav3uso6_r1_540.gif">
            <a:extLst>
              <a:ext uri="{FF2B5EF4-FFF2-40B4-BE49-F238E27FC236}">
                <a16:creationId xmlns:a16="http://schemas.microsoft.com/office/drawing/2014/main" id="{B1E20C48-29FA-A148-B66D-013F675A5099}"/>
              </a:ext>
            </a:extLst>
          </p:cNvPr>
          <p:cNvPicPr>
            <a:picLocks/>
          </p:cNvPicPr>
          <p:nvPr/>
        </p:nvPicPr>
        <p:blipFill>
          <a:blip r:embed="rId3"/>
          <a:stretch>
            <a:fillRect/>
          </a:stretch>
        </p:blipFill>
        <p:spPr>
          <a:xfrm>
            <a:off x="1946535" y="1771996"/>
            <a:ext cx="8298930" cy="4671991"/>
          </a:xfrm>
          <a:prstGeom prst="rect">
            <a:avLst/>
          </a:prstGeom>
          <a:ln w="12700">
            <a:miter lim="400000"/>
          </a:ln>
        </p:spPr>
      </p:pic>
    </p:spTree>
    <p:extLst>
      <p:ext uri="{BB962C8B-B14F-4D97-AF65-F5344CB8AC3E}">
        <p14:creationId xmlns:p14="http://schemas.microsoft.com/office/powerpoint/2010/main" val="221462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B7679953-1580-BA49-A094-6D23CCF61457}"/>
              </a:ext>
            </a:extLst>
          </p:cNvPr>
          <p:cNvPicPr>
            <a:picLocks noChangeAspect="1"/>
          </p:cNvPicPr>
          <p:nvPr/>
        </p:nvPicPr>
        <p:blipFill>
          <a:blip r:embed="rId3"/>
          <a:stretch>
            <a:fillRect/>
          </a:stretch>
        </p:blipFill>
        <p:spPr>
          <a:xfrm>
            <a:off x="703628" y="598004"/>
            <a:ext cx="10784744" cy="5661991"/>
          </a:xfrm>
          <a:prstGeom prst="rect">
            <a:avLst/>
          </a:prstGeom>
          <a:ln w="12700">
            <a:miter lim="400000"/>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1306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4968A1B0-8466-564E-9513-1BE04E9385DC}"/>
              </a:ext>
            </a:extLst>
          </p:cNvPr>
          <p:cNvPicPr>
            <a:picLocks noChangeAspect="1"/>
          </p:cNvPicPr>
          <p:nvPr/>
        </p:nvPicPr>
        <p:blipFill>
          <a:blip r:embed="rId3"/>
          <a:stretch>
            <a:fillRect/>
          </a:stretch>
        </p:blipFill>
        <p:spPr>
          <a:xfrm>
            <a:off x="972884" y="262914"/>
            <a:ext cx="10246232" cy="6332172"/>
          </a:xfrm>
          <a:prstGeom prst="rect">
            <a:avLst/>
          </a:prstGeom>
          <a:ln w="12700">
            <a:miter lim="400000"/>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8589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25CF8D-11D1-FA4A-9928-1F295BEE822E}"/>
              </a:ext>
            </a:extLst>
          </p:cNvPr>
          <p:cNvPicPr>
            <a:picLocks noChangeAspect="1"/>
          </p:cNvPicPr>
          <p:nvPr/>
        </p:nvPicPr>
        <p:blipFill>
          <a:blip r:embed="rId3"/>
          <a:stretch>
            <a:fillRect/>
          </a:stretch>
        </p:blipFill>
        <p:spPr>
          <a:xfrm>
            <a:off x="2387507" y="212035"/>
            <a:ext cx="7416985" cy="64339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2315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894521" y="474345"/>
            <a:ext cx="10402957" cy="590931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600" b="1" dirty="0">
                <a:solidFill>
                  <a:srgbClr val="FFFFFF"/>
                </a:solidFill>
                <a:latin typeface="Barlow"/>
              </a:rPr>
              <a:t>With the Internet, </a:t>
            </a:r>
            <a:r>
              <a:rPr lang="en-US" sz="9600" b="1" i="1" dirty="0">
                <a:solidFill>
                  <a:srgbClr val="FFFFFF"/>
                </a:solidFill>
                <a:latin typeface="Barlow"/>
              </a:rPr>
              <a:t>Connectivity</a:t>
            </a:r>
            <a:r>
              <a:rPr lang="en-US" sz="9600" b="1" dirty="0">
                <a:solidFill>
                  <a:srgbClr val="FFFFFF"/>
                </a:solidFill>
                <a:latin typeface="Barlow"/>
              </a:rPr>
              <a:t> Enabled </a:t>
            </a:r>
          </a:p>
          <a:p>
            <a:pPr algn="ctr"/>
            <a:r>
              <a:rPr lang="en-US" sz="9600" b="1" i="1" dirty="0">
                <a:solidFill>
                  <a:srgbClr val="FFFFFF"/>
                </a:solidFill>
                <a:latin typeface="Barlow"/>
              </a:rPr>
              <a:t>Commerce</a:t>
            </a:r>
            <a:r>
              <a:rPr lang="en-US" sz="9600" b="1" dirty="0">
                <a:solidFill>
                  <a:srgbClr val="FFFFFF"/>
                </a:solidFill>
                <a:latin typeface="Barlow"/>
              </a:rPr>
              <a:t> 💰</a:t>
            </a:r>
            <a:endParaRPr lang="en-US" dirty="0"/>
          </a:p>
        </p:txBody>
      </p:sp>
    </p:spTree>
    <p:extLst>
      <p:ext uri="{BB962C8B-B14F-4D97-AF65-F5344CB8AC3E}">
        <p14:creationId xmlns:p14="http://schemas.microsoft.com/office/powerpoint/2010/main" val="337196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894521" y="1213008"/>
            <a:ext cx="10402957" cy="443198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600" b="1" dirty="0">
                <a:solidFill>
                  <a:srgbClr val="FFFFFF"/>
                </a:solidFill>
                <a:latin typeface="Barlow"/>
              </a:rPr>
              <a:t>With the IoT, </a:t>
            </a:r>
            <a:r>
              <a:rPr lang="en-US" sz="9600" b="1" i="1" dirty="0">
                <a:solidFill>
                  <a:srgbClr val="FFFFFF"/>
                </a:solidFill>
                <a:latin typeface="Barlow"/>
              </a:rPr>
              <a:t>Connectivity</a:t>
            </a:r>
            <a:r>
              <a:rPr lang="en-US" sz="9600" b="1" dirty="0">
                <a:solidFill>
                  <a:srgbClr val="FFFFFF"/>
                </a:solidFill>
                <a:latin typeface="Barlow"/>
              </a:rPr>
              <a:t> Enables </a:t>
            </a:r>
            <a:r>
              <a:rPr lang="en-US" sz="9600" b="1" i="1" dirty="0">
                <a:solidFill>
                  <a:srgbClr val="FFFFFF"/>
                </a:solidFill>
                <a:latin typeface="Barlow"/>
              </a:rPr>
              <a:t>Control</a:t>
            </a:r>
            <a:r>
              <a:rPr lang="en-US" sz="9600" b="1" dirty="0">
                <a:solidFill>
                  <a:srgbClr val="FFFFFF"/>
                </a:solidFill>
                <a:latin typeface="Barlow"/>
              </a:rPr>
              <a:t> ⚡️</a:t>
            </a:r>
            <a:endParaRPr lang="en-US" dirty="0"/>
          </a:p>
        </p:txBody>
      </p:sp>
    </p:spTree>
    <p:extLst>
      <p:ext uri="{BB962C8B-B14F-4D97-AF65-F5344CB8AC3E}">
        <p14:creationId xmlns:p14="http://schemas.microsoft.com/office/powerpoint/2010/main" val="204211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nstruction workers on site with crane in the background">
            <a:extLst>
              <a:ext uri="{FF2B5EF4-FFF2-40B4-BE49-F238E27FC236}">
                <a16:creationId xmlns:a16="http://schemas.microsoft.com/office/drawing/2014/main" id="{E793514A-D3C3-3745-94F9-F5A558E84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018476" cy="399523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4" name="Picture 4" descr="Construction workers working on an overhead crane">
            <a:extLst>
              <a:ext uri="{FF2B5EF4-FFF2-40B4-BE49-F238E27FC236}">
                <a16:creationId xmlns:a16="http://schemas.microsoft.com/office/drawing/2014/main" id="{591F032F-9CCD-984C-8609-BB216D6BB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4365" y="2966830"/>
            <a:ext cx="6917635" cy="389117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0CC0D3-6E34-1B41-B2EF-C894F4EF7BCB}"/>
              </a:ext>
            </a:extLst>
          </p:cNvPr>
          <p:cNvSpPr txBox="1"/>
          <p:nvPr/>
        </p:nvSpPr>
        <p:spPr>
          <a:xfrm>
            <a:off x="212035" y="4227443"/>
            <a:ext cx="4890052" cy="2462213"/>
          </a:xfrm>
          <a:prstGeom prst="rect">
            <a:avLst/>
          </a:prstGeom>
          <a:noFill/>
          <a:ln>
            <a:noFill/>
          </a:ln>
        </p:spPr>
        <p:txBody>
          <a:bodyPr spcFirstLastPara="1" wrap="square" lIns="0" tIns="0" rIns="0" bIns="0" rtlCol="0" anchor="t" anchorCtr="0">
            <a:spAutoFit/>
          </a:bodyPr>
          <a:lstStyle/>
          <a:p>
            <a:r>
              <a:rPr lang="en-US" sz="3200" dirty="0">
                <a:latin typeface="Barlow"/>
              </a:rPr>
              <a:t>“American Crane &amp; Equipment Corporation has unlocked 10x lower up-front costs vs. out-of-the-box solutions.”</a:t>
            </a:r>
          </a:p>
        </p:txBody>
      </p:sp>
      <p:pic>
        <p:nvPicPr>
          <p:cNvPr id="5126" name="Picture 6" descr="Maintenance &amp; Repairs, Inspections - American Crane &amp; Equipment">
            <a:extLst>
              <a:ext uri="{FF2B5EF4-FFF2-40B4-BE49-F238E27FC236}">
                <a16:creationId xmlns:a16="http://schemas.microsoft.com/office/drawing/2014/main" id="{31B614A6-8CE8-6D49-AEEA-9E1D8FD4E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658" y="557074"/>
            <a:ext cx="4258785" cy="1852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2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lose up of lilies">
            <a:extLst>
              <a:ext uri="{FF2B5EF4-FFF2-40B4-BE49-F238E27FC236}">
                <a16:creationId xmlns:a16="http://schemas.microsoft.com/office/drawing/2014/main" id="{BD2AE5A6-DA59-EA4D-9B3A-AE9041063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6384913" cy="425394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descr="dashboard view of greenhouse data charts">
            <a:extLst>
              <a:ext uri="{FF2B5EF4-FFF2-40B4-BE49-F238E27FC236}">
                <a16:creationId xmlns:a16="http://schemas.microsoft.com/office/drawing/2014/main" id="{C7097BF0-C70E-F340-92F9-5247649F9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0296" y="2835358"/>
            <a:ext cx="7341704" cy="402264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50" name="Picture 6" descr="AgroPatterns Admin - Apps on Google Play">
            <a:extLst>
              <a:ext uri="{FF2B5EF4-FFF2-40B4-BE49-F238E27FC236}">
                <a16:creationId xmlns:a16="http://schemas.microsoft.com/office/drawing/2014/main" id="{4882DE76-21A1-4F41-96D1-FDDB446FA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6179" y="304800"/>
            <a:ext cx="2161209" cy="21612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23BC9B-DC10-4143-B366-F1FE81556AAE}"/>
              </a:ext>
            </a:extLst>
          </p:cNvPr>
          <p:cNvSpPr txBox="1"/>
          <p:nvPr/>
        </p:nvSpPr>
        <p:spPr>
          <a:xfrm>
            <a:off x="278296" y="4623298"/>
            <a:ext cx="4572000" cy="1846659"/>
          </a:xfrm>
          <a:prstGeom prst="rect">
            <a:avLst/>
          </a:prstGeom>
          <a:noFill/>
          <a:ln>
            <a:noFill/>
          </a:ln>
        </p:spPr>
        <p:txBody>
          <a:bodyPr spcFirstLastPara="1" wrap="square" lIns="0" tIns="0" rIns="0" bIns="0" rtlCol="0" anchor="t" anchorCtr="0">
            <a:spAutoFit/>
          </a:bodyPr>
          <a:lstStyle/>
          <a:p>
            <a:r>
              <a:rPr lang="en-US" sz="2000" dirty="0">
                <a:latin typeface="Barlow"/>
              </a:rPr>
              <a:t>“Instead of the farm having to send somebody out to every greenhouse to read the current temperature and humidity of each greenhouse, for very little money you can have data points every 10 or 15 minutes.”</a:t>
            </a:r>
          </a:p>
        </p:txBody>
      </p:sp>
    </p:spTree>
    <p:extLst>
      <p:ext uri="{BB962C8B-B14F-4D97-AF65-F5344CB8AC3E}">
        <p14:creationId xmlns:p14="http://schemas.microsoft.com/office/powerpoint/2010/main" val="207911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octor examining patient in clinic">
            <a:extLst>
              <a:ext uri="{FF2B5EF4-FFF2-40B4-BE49-F238E27FC236}">
                <a16:creationId xmlns:a16="http://schemas.microsoft.com/office/drawing/2014/main" id="{4F95F8BC-3174-BF4E-A86E-FF905053D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020708" cy="394914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descr="Evexia devices">
            <a:extLst>
              <a:ext uri="{FF2B5EF4-FFF2-40B4-BE49-F238E27FC236}">
                <a16:creationId xmlns:a16="http://schemas.microsoft.com/office/drawing/2014/main" id="{0B7019B7-CB50-B741-AEF6-1C9101E87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5384" y="1424608"/>
            <a:ext cx="7226853" cy="542014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602267-CEE9-4248-A352-40EE1862B036}"/>
              </a:ext>
            </a:extLst>
          </p:cNvPr>
          <p:cNvSpPr txBox="1"/>
          <p:nvPr/>
        </p:nvSpPr>
        <p:spPr>
          <a:xfrm>
            <a:off x="357809" y="4134678"/>
            <a:ext cx="5486400" cy="2462213"/>
          </a:xfrm>
          <a:prstGeom prst="rect">
            <a:avLst/>
          </a:prstGeom>
          <a:noFill/>
          <a:ln>
            <a:noFill/>
          </a:ln>
        </p:spPr>
        <p:txBody>
          <a:bodyPr spcFirstLastPara="1" wrap="square" lIns="0" tIns="0" rIns="0" bIns="0" rtlCol="0" anchor="t" anchorCtr="0">
            <a:spAutoFit/>
          </a:bodyPr>
          <a:lstStyle/>
          <a:p>
            <a:r>
              <a:rPr lang="en-US" sz="3200" dirty="0">
                <a:latin typeface="Barlow"/>
              </a:rPr>
              <a:t>“By offloading the complexity of moving sensor data over cellular networks, we get to market faster and there less that can go wrong.”</a:t>
            </a:r>
          </a:p>
        </p:txBody>
      </p:sp>
    </p:spTree>
    <p:extLst>
      <p:ext uri="{BB962C8B-B14F-4D97-AF65-F5344CB8AC3E}">
        <p14:creationId xmlns:p14="http://schemas.microsoft.com/office/powerpoint/2010/main" val="162447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291548" y="474345"/>
            <a:ext cx="11608903" cy="590931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600" b="1" dirty="0">
                <a:solidFill>
                  <a:srgbClr val="FFFFFF"/>
                </a:solidFill>
                <a:latin typeface="Barlow"/>
              </a:rPr>
              <a:t>Solving Problems where </a:t>
            </a:r>
            <a:r>
              <a:rPr lang="en-US" sz="9600" b="1" i="1" dirty="0">
                <a:solidFill>
                  <a:srgbClr val="FFFFFF"/>
                </a:solidFill>
                <a:latin typeface="Barlow"/>
              </a:rPr>
              <a:t>Connectivity</a:t>
            </a:r>
            <a:r>
              <a:rPr lang="en-US" sz="9600" b="1" dirty="0">
                <a:solidFill>
                  <a:srgbClr val="FFFFFF"/>
                </a:solidFill>
                <a:latin typeface="Barlow"/>
              </a:rPr>
              <a:t> is the </a:t>
            </a:r>
          </a:p>
          <a:p>
            <a:pPr algn="ctr"/>
            <a:r>
              <a:rPr lang="en-US" sz="9600" b="1" dirty="0">
                <a:solidFill>
                  <a:srgbClr val="FFFFFF"/>
                </a:solidFill>
                <a:latin typeface="Barlow"/>
              </a:rPr>
              <a:t>Secret Sauce 👩‍🍳</a:t>
            </a:r>
            <a:endParaRPr lang="en-US" dirty="0"/>
          </a:p>
        </p:txBody>
      </p:sp>
    </p:spTree>
    <p:extLst>
      <p:ext uri="{BB962C8B-B14F-4D97-AF65-F5344CB8AC3E}">
        <p14:creationId xmlns:p14="http://schemas.microsoft.com/office/powerpoint/2010/main" val="199882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 name="Image" descr="Image"/>
          <p:cNvPicPr>
            <a:picLocks noChangeAspect="1"/>
          </p:cNvPicPr>
          <p:nvPr/>
        </p:nvPicPr>
        <p:blipFill>
          <a:blip r:embed="rId3"/>
          <a:stretch>
            <a:fillRect/>
          </a:stretch>
        </p:blipFill>
        <p:spPr>
          <a:xfrm>
            <a:off x="0" y="1673"/>
            <a:ext cx="12192000" cy="685465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291548" y="1951672"/>
            <a:ext cx="11608903"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600" b="1" dirty="0">
                <a:solidFill>
                  <a:srgbClr val="FFFFFF"/>
                </a:solidFill>
                <a:latin typeface="Barlow"/>
              </a:rPr>
              <a:t>Smarter Connectivity and Security 🔒</a:t>
            </a:r>
            <a:endParaRPr lang="en-US" dirty="0"/>
          </a:p>
        </p:txBody>
      </p:sp>
    </p:spTree>
    <p:extLst>
      <p:ext uri="{BB962C8B-B14F-4D97-AF65-F5344CB8AC3E}">
        <p14:creationId xmlns:p14="http://schemas.microsoft.com/office/powerpoint/2010/main" val="330756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i-Fi">
            <a:extLst>
              <a:ext uri="{FF2B5EF4-FFF2-40B4-BE49-F238E27FC236}">
                <a16:creationId xmlns:a16="http://schemas.microsoft.com/office/drawing/2014/main" id="{62960138-39CF-ED47-86D8-DFF3A667B56B}"/>
              </a:ext>
            </a:extLst>
          </p:cNvPr>
          <p:cNvSpPr/>
          <p:nvPr/>
        </p:nvSpPr>
        <p:spPr>
          <a:xfrm>
            <a:off x="848516" y="1960259"/>
            <a:ext cx="1445899" cy="1020869"/>
          </a:xfrm>
          <a:custGeom>
            <a:avLst/>
            <a:gdLst/>
            <a:ahLst/>
            <a:cxnLst>
              <a:cxn ang="0">
                <a:pos x="wd2" y="hd2"/>
              </a:cxn>
              <a:cxn ang="5400000">
                <a:pos x="wd2" y="hd2"/>
              </a:cxn>
              <a:cxn ang="10800000">
                <a:pos x="wd2" y="hd2"/>
              </a:cxn>
              <a:cxn ang="16200000">
                <a:pos x="wd2" y="hd2"/>
              </a:cxn>
            </a:cxnLst>
            <a:rect l="0" t="0" r="r" b="b"/>
            <a:pathLst>
              <a:path w="21600" h="21594"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3"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FFFFFF"/>
          </a:solidFill>
          <a:ln w="12700">
            <a:solidFill>
              <a:srgbClr val="FFFFFF"/>
            </a:solidFill>
            <a:miter/>
          </a:ln>
        </p:spPr>
        <p:txBody>
          <a:bodyPr lIns="45719" rIns="45719" anchor="ctr"/>
          <a:lstStyle/>
          <a:p>
            <a:endParaRPr/>
          </a:p>
        </p:txBody>
      </p:sp>
      <p:sp>
        <p:nvSpPr>
          <p:cNvPr id="6" name="Phone">
            <a:extLst>
              <a:ext uri="{FF2B5EF4-FFF2-40B4-BE49-F238E27FC236}">
                <a16:creationId xmlns:a16="http://schemas.microsoft.com/office/drawing/2014/main" id="{2B5BD6DF-C47F-CE44-B7AA-4D7FE72D479F}"/>
              </a:ext>
            </a:extLst>
          </p:cNvPr>
          <p:cNvSpPr/>
          <p:nvPr/>
        </p:nvSpPr>
        <p:spPr>
          <a:xfrm>
            <a:off x="4012971" y="1752883"/>
            <a:ext cx="741344" cy="1526708"/>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solidFill>
              <a:srgbClr val="FFFFFF"/>
            </a:solidFill>
            <a:miter/>
          </a:ln>
        </p:spPr>
        <p:txBody>
          <a:bodyPr lIns="45719" rIns="45719" anchor="ctr"/>
          <a:lstStyle/>
          <a:p>
            <a:endParaRPr/>
          </a:p>
        </p:txBody>
      </p:sp>
      <p:pic>
        <p:nvPicPr>
          <p:cNvPr id="7" name="Image" descr="Image">
            <a:extLst>
              <a:ext uri="{FF2B5EF4-FFF2-40B4-BE49-F238E27FC236}">
                <a16:creationId xmlns:a16="http://schemas.microsoft.com/office/drawing/2014/main" id="{CA11E111-F10E-4746-BCA0-79D3F428BCE0}"/>
              </a:ext>
            </a:extLst>
          </p:cNvPr>
          <p:cNvPicPr>
            <a:picLocks noChangeAspect="1"/>
          </p:cNvPicPr>
          <p:nvPr/>
        </p:nvPicPr>
        <p:blipFill>
          <a:blip r:embed="rId3"/>
          <a:stretch>
            <a:fillRect/>
          </a:stretch>
        </p:blipFill>
        <p:spPr>
          <a:xfrm>
            <a:off x="5903734" y="1236117"/>
            <a:ext cx="2601220" cy="2601220"/>
          </a:xfrm>
          <a:prstGeom prst="rect">
            <a:avLst/>
          </a:prstGeom>
          <a:ln w="12700">
            <a:miter lim="400000"/>
          </a:ln>
        </p:spPr>
      </p:pic>
      <p:sp>
        <p:nvSpPr>
          <p:cNvPr id="8" name="TextBox 7">
            <a:extLst>
              <a:ext uri="{FF2B5EF4-FFF2-40B4-BE49-F238E27FC236}">
                <a16:creationId xmlns:a16="http://schemas.microsoft.com/office/drawing/2014/main" id="{AF1628B5-52A3-854F-B6E7-ED77D3120D5D}"/>
              </a:ext>
            </a:extLst>
          </p:cNvPr>
          <p:cNvSpPr txBox="1"/>
          <p:nvPr/>
        </p:nvSpPr>
        <p:spPr>
          <a:xfrm>
            <a:off x="9249641" y="2008406"/>
            <a:ext cx="2093843" cy="1015663"/>
          </a:xfrm>
          <a:prstGeom prst="rect">
            <a:avLst/>
          </a:prstGeom>
          <a:noFill/>
          <a:ln>
            <a:noFill/>
          </a:ln>
        </p:spPr>
        <p:txBody>
          <a:bodyPr spcFirstLastPara="1" wrap="square" lIns="0" tIns="0" rIns="0" bIns="0" rtlCol="0" anchor="t" anchorCtr="0">
            <a:spAutoFit/>
          </a:bodyPr>
          <a:lstStyle/>
          <a:p>
            <a:pPr algn="l"/>
            <a:r>
              <a:rPr lang="en-US" sz="6600" b="1" dirty="0">
                <a:latin typeface="Barlow"/>
              </a:rPr>
              <a:t>LoRa</a:t>
            </a:r>
            <a:endParaRPr lang="en-US" sz="1600" b="1" dirty="0">
              <a:latin typeface="Barlow"/>
            </a:endParaRPr>
          </a:p>
        </p:txBody>
      </p:sp>
      <p:sp>
        <p:nvSpPr>
          <p:cNvPr id="9" name="TextBox 8">
            <a:extLst>
              <a:ext uri="{FF2B5EF4-FFF2-40B4-BE49-F238E27FC236}">
                <a16:creationId xmlns:a16="http://schemas.microsoft.com/office/drawing/2014/main" id="{759D296D-D32A-BA4B-A112-223C549B09B4}"/>
              </a:ext>
            </a:extLst>
          </p:cNvPr>
          <p:cNvSpPr txBox="1"/>
          <p:nvPr/>
        </p:nvSpPr>
        <p:spPr>
          <a:xfrm>
            <a:off x="279378" y="3876873"/>
            <a:ext cx="2584174" cy="1107996"/>
          </a:xfrm>
          <a:prstGeom prst="rect">
            <a:avLst/>
          </a:prstGeom>
          <a:noFill/>
          <a:ln>
            <a:noFill/>
          </a:ln>
        </p:spPr>
        <p:txBody>
          <a:bodyPr spcFirstLastPara="1" wrap="square" lIns="0" tIns="0" rIns="0" bIns="0" rtlCol="0" anchor="t" anchorCtr="0">
            <a:spAutoFit/>
          </a:bodyPr>
          <a:lstStyle/>
          <a:p>
            <a:pPr algn="ctr"/>
            <a:r>
              <a:rPr lang="en-US" sz="3600" dirty="0">
                <a:latin typeface="Barlow"/>
              </a:rPr>
              <a:t>Wi-Fi is Brittle</a:t>
            </a:r>
          </a:p>
        </p:txBody>
      </p:sp>
      <p:sp>
        <p:nvSpPr>
          <p:cNvPr id="13" name="TextBox 12">
            <a:extLst>
              <a:ext uri="{FF2B5EF4-FFF2-40B4-BE49-F238E27FC236}">
                <a16:creationId xmlns:a16="http://schemas.microsoft.com/office/drawing/2014/main" id="{A2AB74BA-A42F-E143-B856-A6E21FD49930}"/>
              </a:ext>
            </a:extLst>
          </p:cNvPr>
          <p:cNvSpPr txBox="1"/>
          <p:nvPr/>
        </p:nvSpPr>
        <p:spPr>
          <a:xfrm>
            <a:off x="3091556" y="3897363"/>
            <a:ext cx="2584174" cy="1107996"/>
          </a:xfrm>
          <a:prstGeom prst="rect">
            <a:avLst/>
          </a:prstGeom>
          <a:noFill/>
          <a:ln>
            <a:noFill/>
          </a:ln>
        </p:spPr>
        <p:txBody>
          <a:bodyPr spcFirstLastPara="1" wrap="square" lIns="0" tIns="0" rIns="0" bIns="0" rtlCol="0" anchor="t" anchorCtr="0">
            <a:spAutoFit/>
          </a:bodyPr>
          <a:lstStyle/>
          <a:p>
            <a:pPr algn="ctr"/>
            <a:r>
              <a:rPr lang="en-US" sz="3600" dirty="0">
                <a:latin typeface="Barlow"/>
              </a:rPr>
              <a:t>Cellular is Expensive</a:t>
            </a:r>
          </a:p>
        </p:txBody>
      </p:sp>
      <p:sp>
        <p:nvSpPr>
          <p:cNvPr id="14" name="TextBox 13">
            <a:extLst>
              <a:ext uri="{FF2B5EF4-FFF2-40B4-BE49-F238E27FC236}">
                <a16:creationId xmlns:a16="http://schemas.microsoft.com/office/drawing/2014/main" id="{208C4CEF-B26F-C944-B182-355EED32CD3B}"/>
              </a:ext>
            </a:extLst>
          </p:cNvPr>
          <p:cNvSpPr txBox="1"/>
          <p:nvPr/>
        </p:nvSpPr>
        <p:spPr>
          <a:xfrm>
            <a:off x="5920780" y="3897363"/>
            <a:ext cx="2584174" cy="1107996"/>
          </a:xfrm>
          <a:prstGeom prst="rect">
            <a:avLst/>
          </a:prstGeom>
          <a:noFill/>
          <a:ln>
            <a:noFill/>
          </a:ln>
        </p:spPr>
        <p:txBody>
          <a:bodyPr spcFirstLastPara="1" wrap="square" lIns="0" tIns="0" rIns="0" bIns="0" rtlCol="0" anchor="t" anchorCtr="0">
            <a:spAutoFit/>
          </a:bodyPr>
          <a:lstStyle/>
          <a:p>
            <a:pPr algn="ctr"/>
            <a:r>
              <a:rPr lang="en-US" sz="3600" dirty="0">
                <a:latin typeface="Barlow"/>
              </a:rPr>
              <a:t>Bluetooth is Limited</a:t>
            </a:r>
          </a:p>
        </p:txBody>
      </p:sp>
      <p:sp>
        <p:nvSpPr>
          <p:cNvPr id="15" name="TextBox 14">
            <a:extLst>
              <a:ext uri="{FF2B5EF4-FFF2-40B4-BE49-F238E27FC236}">
                <a16:creationId xmlns:a16="http://schemas.microsoft.com/office/drawing/2014/main" id="{DAE286F6-6C0B-9247-BD97-89EE783A5510}"/>
              </a:ext>
            </a:extLst>
          </p:cNvPr>
          <p:cNvSpPr txBox="1"/>
          <p:nvPr/>
        </p:nvSpPr>
        <p:spPr>
          <a:xfrm>
            <a:off x="8886665" y="3898587"/>
            <a:ext cx="2584174" cy="1107996"/>
          </a:xfrm>
          <a:prstGeom prst="rect">
            <a:avLst/>
          </a:prstGeom>
          <a:noFill/>
          <a:ln>
            <a:noFill/>
          </a:ln>
        </p:spPr>
        <p:txBody>
          <a:bodyPr spcFirstLastPara="1" wrap="square" lIns="0" tIns="0" rIns="0" bIns="0" rtlCol="0" anchor="t" anchorCtr="0">
            <a:spAutoFit/>
          </a:bodyPr>
          <a:lstStyle/>
          <a:p>
            <a:pPr algn="ctr"/>
            <a:r>
              <a:rPr lang="en-US" sz="3600" dirty="0" err="1">
                <a:latin typeface="Barlow"/>
              </a:rPr>
              <a:t>LoRaWAN</a:t>
            </a:r>
            <a:r>
              <a:rPr lang="en-US" sz="3600" dirty="0">
                <a:latin typeface="Barlow"/>
              </a:rPr>
              <a:t> is Constrained</a:t>
            </a:r>
          </a:p>
        </p:txBody>
      </p:sp>
    </p:spTree>
    <p:extLst>
      <p:ext uri="{BB962C8B-B14F-4D97-AF65-F5344CB8AC3E}">
        <p14:creationId xmlns:p14="http://schemas.microsoft.com/office/powerpoint/2010/main" val="402287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 of iot connectivity options">
            <a:extLst>
              <a:ext uri="{FF2B5EF4-FFF2-40B4-BE49-F238E27FC236}">
                <a16:creationId xmlns:a16="http://schemas.microsoft.com/office/drawing/2014/main" id="{54D6FD39-188F-1E45-8245-E37A35383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0613"/>
            <a:ext cx="12192000" cy="467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64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very connected device is a potential soldier in the next botnet army…">
            <a:extLst>
              <a:ext uri="{FF2B5EF4-FFF2-40B4-BE49-F238E27FC236}">
                <a16:creationId xmlns:a16="http://schemas.microsoft.com/office/drawing/2014/main" id="{5497F6E8-63E9-4C47-9385-CFEC85C92509}"/>
              </a:ext>
            </a:extLst>
          </p:cNvPr>
          <p:cNvSpPr txBox="1">
            <a:spLocks/>
          </p:cNvSpPr>
          <p:nvPr/>
        </p:nvSpPr>
        <p:spPr>
          <a:xfrm>
            <a:off x="1295920" y="339697"/>
            <a:ext cx="9510826" cy="786738"/>
          </a:xfrm>
          <a:prstGeom prst="rect">
            <a:avLst/>
          </a:prstGeom>
        </p:spPr>
        <p:txBody>
          <a:bodyPr/>
          <a:lstStyle>
            <a:lvl1pPr algn="l" defTabSz="777240" rtl="0" eaLnBrk="1" latinLnBrk="0" hangingPunct="1">
              <a:lnSpc>
                <a:spcPct val="90000"/>
              </a:lnSpc>
              <a:spcBef>
                <a:spcPct val="0"/>
              </a:spcBef>
              <a:buNone/>
              <a:defRPr sz="4080" b="1" kern="1200">
                <a:solidFill>
                  <a:schemeClr val="tx1"/>
                </a:solidFill>
                <a:latin typeface="Barlow" pitchFamily="2" charset="77"/>
                <a:ea typeface="+mj-ea"/>
                <a:cs typeface="+mj-cs"/>
              </a:defRPr>
            </a:lvl1pPr>
          </a:lstStyle>
          <a:p>
            <a:r>
              <a:rPr lang="en-US" dirty="0"/>
              <a:t>Is Internet-Connected the Right Choice?</a:t>
            </a:r>
          </a:p>
        </p:txBody>
      </p:sp>
      <p:pic>
        <p:nvPicPr>
          <p:cNvPr id="3" name="Screenshot 2018-11-02 08.30.34.png" descr="Screenshot 2018-11-02 08.30.34.png">
            <a:extLst>
              <a:ext uri="{FF2B5EF4-FFF2-40B4-BE49-F238E27FC236}">
                <a16:creationId xmlns:a16="http://schemas.microsoft.com/office/drawing/2014/main" id="{A92D0A56-D9F6-C345-BED8-E246A5A68B8B}"/>
              </a:ext>
            </a:extLst>
          </p:cNvPr>
          <p:cNvPicPr>
            <a:picLocks noChangeAspect="1"/>
          </p:cNvPicPr>
          <p:nvPr/>
        </p:nvPicPr>
        <p:blipFill>
          <a:blip r:embed="rId3"/>
          <a:srcRect b="21870"/>
          <a:stretch>
            <a:fillRect/>
          </a:stretch>
        </p:blipFill>
        <p:spPr>
          <a:xfrm>
            <a:off x="252330" y="1360172"/>
            <a:ext cx="5799003" cy="5358111"/>
          </a:xfrm>
          <a:prstGeom prst="rect">
            <a:avLst/>
          </a:prstGeom>
          <a:ln w="12700">
            <a:solidFill>
              <a:srgbClr val="DDDDDD"/>
            </a:solidFill>
            <a:miter lim="400000"/>
          </a:ln>
        </p:spPr>
      </p:pic>
      <p:pic>
        <p:nvPicPr>
          <p:cNvPr id="4" name="Screenshot 2018-11-02 09.37.12.png" descr="Screenshot 2018-11-02 09.37.12.png">
            <a:extLst>
              <a:ext uri="{FF2B5EF4-FFF2-40B4-BE49-F238E27FC236}">
                <a16:creationId xmlns:a16="http://schemas.microsoft.com/office/drawing/2014/main" id="{2FA2B25A-DFA5-7E46-B675-56937D7AF9B5}"/>
              </a:ext>
            </a:extLst>
          </p:cNvPr>
          <p:cNvPicPr>
            <a:picLocks noChangeAspect="1"/>
          </p:cNvPicPr>
          <p:nvPr/>
        </p:nvPicPr>
        <p:blipFill>
          <a:blip r:embed="rId4"/>
          <a:srcRect b="25315"/>
          <a:stretch>
            <a:fillRect/>
          </a:stretch>
        </p:blipFill>
        <p:spPr>
          <a:xfrm>
            <a:off x="4848198" y="1531355"/>
            <a:ext cx="7176524" cy="5121843"/>
          </a:xfrm>
          <a:prstGeom prst="rect">
            <a:avLst/>
          </a:prstGeom>
          <a:ln w="12700">
            <a:solidFill>
              <a:srgbClr val="DDDDDD"/>
            </a:solidFill>
            <a:miter lim="400000"/>
          </a:ln>
        </p:spPr>
      </p:pic>
    </p:spTree>
    <p:extLst>
      <p:ext uri="{BB962C8B-B14F-4D97-AF65-F5344CB8AC3E}">
        <p14:creationId xmlns:p14="http://schemas.microsoft.com/office/powerpoint/2010/main" val="306886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291548" y="1951672"/>
            <a:ext cx="11608903"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600" b="1" dirty="0">
                <a:solidFill>
                  <a:srgbClr val="FFFFFF"/>
                </a:solidFill>
                <a:latin typeface="Barlow"/>
              </a:rPr>
              <a:t>The IoT Needs </a:t>
            </a:r>
            <a:r>
              <a:rPr lang="en-US" sz="9600" b="1" i="1" dirty="0">
                <a:solidFill>
                  <a:srgbClr val="FFFFFF"/>
                </a:solidFill>
                <a:latin typeface="Barlow"/>
              </a:rPr>
              <a:t>Less</a:t>
            </a:r>
            <a:r>
              <a:rPr lang="en-US" sz="9600" b="1" dirty="0">
                <a:solidFill>
                  <a:srgbClr val="FFFFFF"/>
                </a:solidFill>
                <a:latin typeface="Barlow"/>
              </a:rPr>
              <a:t> Internet 📵</a:t>
            </a:r>
            <a:endParaRPr lang="en-US" dirty="0"/>
          </a:p>
        </p:txBody>
      </p:sp>
    </p:spTree>
    <p:extLst>
      <p:ext uri="{BB962C8B-B14F-4D97-AF65-F5344CB8AC3E}">
        <p14:creationId xmlns:p14="http://schemas.microsoft.com/office/powerpoint/2010/main" val="181126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8A80D2-7EC7-0842-85A0-8A035979E325}"/>
              </a:ext>
            </a:extLst>
          </p:cNvPr>
          <p:cNvPicPr>
            <a:picLocks noChangeAspect="1"/>
          </p:cNvPicPr>
          <p:nvPr/>
        </p:nvPicPr>
        <p:blipFill>
          <a:blip r:embed="rId3"/>
          <a:stretch>
            <a:fillRect/>
          </a:stretch>
        </p:blipFill>
        <p:spPr>
          <a:xfrm>
            <a:off x="3616463" y="806756"/>
            <a:ext cx="4959073" cy="5244487"/>
          </a:xfrm>
          <a:prstGeom prst="rect">
            <a:avLst/>
          </a:prstGeom>
        </p:spPr>
      </p:pic>
      <p:sp>
        <p:nvSpPr>
          <p:cNvPr id="3" name="Wi-Fi">
            <a:extLst>
              <a:ext uri="{FF2B5EF4-FFF2-40B4-BE49-F238E27FC236}">
                <a16:creationId xmlns:a16="http://schemas.microsoft.com/office/drawing/2014/main" id="{7D18AFF9-1986-B84A-A9BD-01F272DAE0D7}"/>
              </a:ext>
            </a:extLst>
          </p:cNvPr>
          <p:cNvSpPr/>
          <p:nvPr/>
        </p:nvSpPr>
        <p:spPr>
          <a:xfrm>
            <a:off x="5419183" y="2888760"/>
            <a:ext cx="855472" cy="604001"/>
          </a:xfrm>
          <a:custGeom>
            <a:avLst/>
            <a:gdLst/>
            <a:ahLst/>
            <a:cxnLst>
              <a:cxn ang="0">
                <a:pos x="wd2" y="hd2"/>
              </a:cxn>
              <a:cxn ang="5400000">
                <a:pos x="wd2" y="hd2"/>
              </a:cxn>
              <a:cxn ang="10800000">
                <a:pos x="wd2" y="hd2"/>
              </a:cxn>
              <a:cxn ang="16200000">
                <a:pos x="wd2" y="hd2"/>
              </a:cxn>
            </a:cxnLst>
            <a:rect l="0" t="0" r="r" b="b"/>
            <a:pathLst>
              <a:path w="21600" h="21594"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3"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chemeClr val="accent2"/>
          </a:solidFill>
          <a:ln w="12700">
            <a:noFill/>
            <a:miter/>
          </a:ln>
        </p:spPr>
        <p:txBody>
          <a:bodyPr lIns="45719" rIns="45719" anchor="ctr"/>
          <a:lstStyle/>
          <a:p>
            <a:endParaRPr/>
          </a:p>
        </p:txBody>
      </p:sp>
      <p:sp>
        <p:nvSpPr>
          <p:cNvPr id="4" name="Phone">
            <a:extLst>
              <a:ext uri="{FF2B5EF4-FFF2-40B4-BE49-F238E27FC236}">
                <a16:creationId xmlns:a16="http://schemas.microsoft.com/office/drawing/2014/main" id="{5ECCCE1B-3FEA-5740-B91D-0E2F946704D4}"/>
              </a:ext>
            </a:extLst>
          </p:cNvPr>
          <p:cNvSpPr/>
          <p:nvPr/>
        </p:nvSpPr>
        <p:spPr>
          <a:xfrm>
            <a:off x="6364516" y="2809083"/>
            <a:ext cx="370672" cy="763354"/>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chemeClr val="accent2"/>
          </a:solidFill>
          <a:ln w="12700">
            <a:solidFill>
              <a:srgbClr val="FFFFFF"/>
            </a:solidFill>
            <a:miter/>
          </a:ln>
        </p:spPr>
        <p:txBody>
          <a:bodyPr lIns="45719" rIns="45719" anchor="ctr"/>
          <a:lstStyle/>
          <a:p>
            <a:endParaRPr/>
          </a:p>
        </p:txBody>
      </p:sp>
      <p:sp>
        <p:nvSpPr>
          <p:cNvPr id="5" name="TextBox 4">
            <a:extLst>
              <a:ext uri="{FF2B5EF4-FFF2-40B4-BE49-F238E27FC236}">
                <a16:creationId xmlns:a16="http://schemas.microsoft.com/office/drawing/2014/main" id="{60E7F483-232F-5847-BB06-FBC3D06E0678}"/>
              </a:ext>
            </a:extLst>
          </p:cNvPr>
          <p:cNvSpPr txBox="1"/>
          <p:nvPr/>
        </p:nvSpPr>
        <p:spPr>
          <a:xfrm>
            <a:off x="5519341" y="3667239"/>
            <a:ext cx="1153315" cy="307777"/>
          </a:xfrm>
          <a:prstGeom prst="rect">
            <a:avLst/>
          </a:prstGeom>
          <a:noFill/>
          <a:ln>
            <a:noFill/>
          </a:ln>
        </p:spPr>
        <p:txBody>
          <a:bodyPr spcFirstLastPara="1" wrap="square" lIns="0" tIns="0" rIns="0" bIns="0" rtlCol="0" anchor="t" anchorCtr="0">
            <a:spAutoFit/>
          </a:bodyPr>
          <a:lstStyle/>
          <a:p>
            <a:pPr algn="l"/>
            <a:r>
              <a:rPr lang="en-US" sz="2000" b="1" dirty="0" err="1">
                <a:solidFill>
                  <a:schemeClr val="accent2"/>
                </a:solidFill>
                <a:latin typeface="Barlow"/>
              </a:rPr>
              <a:t>LoRaWAN</a:t>
            </a:r>
            <a:endParaRPr lang="en-US" sz="500" b="1" dirty="0">
              <a:solidFill>
                <a:schemeClr val="accent2"/>
              </a:solidFill>
              <a:latin typeface="Barlow"/>
            </a:endParaRPr>
          </a:p>
        </p:txBody>
      </p:sp>
    </p:spTree>
    <p:extLst>
      <p:ext uri="{BB962C8B-B14F-4D97-AF65-F5344CB8AC3E}">
        <p14:creationId xmlns:p14="http://schemas.microsoft.com/office/powerpoint/2010/main" val="389742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291548" y="1951672"/>
            <a:ext cx="11608903"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600" b="1" dirty="0">
                <a:solidFill>
                  <a:srgbClr val="FFFFFF"/>
                </a:solidFill>
                <a:latin typeface="Barlow"/>
              </a:rPr>
              <a:t>Embracing the Internet 🤗</a:t>
            </a:r>
            <a:endParaRPr lang="en-US" dirty="0"/>
          </a:p>
        </p:txBody>
      </p:sp>
    </p:spTree>
    <p:extLst>
      <p:ext uri="{BB962C8B-B14F-4D97-AF65-F5344CB8AC3E}">
        <p14:creationId xmlns:p14="http://schemas.microsoft.com/office/powerpoint/2010/main" val="335143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oun_Factory_724862_031f43.png" descr="noun_Factory_724862_031f43.png">
            <a:extLst>
              <a:ext uri="{FF2B5EF4-FFF2-40B4-BE49-F238E27FC236}">
                <a16:creationId xmlns:a16="http://schemas.microsoft.com/office/drawing/2014/main" id="{E9C21131-854F-6749-8384-6D160BD6FF64}"/>
              </a:ext>
            </a:extLst>
          </p:cNvPr>
          <p:cNvPicPr>
            <a:picLocks noChangeAspect="1"/>
          </p:cNvPicPr>
          <p:nvPr/>
        </p:nvPicPr>
        <p:blipFill>
          <a:blip r:embed="rId3"/>
          <a:stretch>
            <a:fillRect/>
          </a:stretch>
        </p:blipFill>
        <p:spPr>
          <a:xfrm>
            <a:off x="5132652" y="1227068"/>
            <a:ext cx="1926696" cy="1926696"/>
          </a:xfrm>
          <a:prstGeom prst="rect">
            <a:avLst/>
          </a:prstGeom>
          <a:ln w="12700">
            <a:miter lim="400000"/>
          </a:ln>
        </p:spPr>
      </p:pic>
      <p:pic>
        <p:nvPicPr>
          <p:cNvPr id="4" name="noun_Machine_1270922_031f43.png" descr="noun_Machine_1270922_031f43.png">
            <a:extLst>
              <a:ext uri="{FF2B5EF4-FFF2-40B4-BE49-F238E27FC236}">
                <a16:creationId xmlns:a16="http://schemas.microsoft.com/office/drawing/2014/main" id="{3605B67B-6494-974F-A23A-249125122050}"/>
              </a:ext>
            </a:extLst>
          </p:cNvPr>
          <p:cNvPicPr>
            <a:picLocks noChangeAspect="1"/>
          </p:cNvPicPr>
          <p:nvPr/>
        </p:nvPicPr>
        <p:blipFill>
          <a:blip r:embed="rId4"/>
          <a:stretch>
            <a:fillRect/>
          </a:stretch>
        </p:blipFill>
        <p:spPr>
          <a:xfrm>
            <a:off x="4269904" y="3508944"/>
            <a:ext cx="1427934" cy="1427934"/>
          </a:xfrm>
          <a:prstGeom prst="rect">
            <a:avLst/>
          </a:prstGeom>
          <a:ln w="12700">
            <a:miter lim="400000"/>
          </a:ln>
        </p:spPr>
      </p:pic>
      <p:pic>
        <p:nvPicPr>
          <p:cNvPr id="5" name="noun_hardware programming_1619914_031f43.png" descr="noun_hardware programming_1619914_031f43.png">
            <a:extLst>
              <a:ext uri="{FF2B5EF4-FFF2-40B4-BE49-F238E27FC236}">
                <a16:creationId xmlns:a16="http://schemas.microsoft.com/office/drawing/2014/main" id="{DED8A1AE-0449-7247-A731-56443619E48C}"/>
              </a:ext>
            </a:extLst>
          </p:cNvPr>
          <p:cNvPicPr>
            <a:picLocks noChangeAspect="1"/>
          </p:cNvPicPr>
          <p:nvPr/>
        </p:nvPicPr>
        <p:blipFill>
          <a:blip r:embed="rId5"/>
          <a:stretch>
            <a:fillRect/>
          </a:stretch>
        </p:blipFill>
        <p:spPr>
          <a:xfrm>
            <a:off x="6404745" y="3651308"/>
            <a:ext cx="1143205" cy="1143206"/>
          </a:xfrm>
          <a:prstGeom prst="rect">
            <a:avLst/>
          </a:prstGeom>
          <a:ln w="12700">
            <a:miter lim="400000"/>
          </a:ln>
        </p:spPr>
      </p:pic>
      <p:pic>
        <p:nvPicPr>
          <p:cNvPr id="6" name="noun_monitoring_1972770_031f43.png" descr="noun_monitoring_1972770_031f43.png">
            <a:extLst>
              <a:ext uri="{FF2B5EF4-FFF2-40B4-BE49-F238E27FC236}">
                <a16:creationId xmlns:a16="http://schemas.microsoft.com/office/drawing/2014/main" id="{895AAF9D-3994-414F-B988-519B85EFF484}"/>
              </a:ext>
            </a:extLst>
          </p:cNvPr>
          <p:cNvPicPr>
            <a:picLocks noChangeAspect="1"/>
          </p:cNvPicPr>
          <p:nvPr/>
        </p:nvPicPr>
        <p:blipFill>
          <a:blip r:embed="rId6"/>
          <a:stretch>
            <a:fillRect/>
          </a:stretch>
        </p:blipFill>
        <p:spPr>
          <a:xfrm>
            <a:off x="5524397" y="5171788"/>
            <a:ext cx="1143206" cy="1143206"/>
          </a:xfrm>
          <a:prstGeom prst="rect">
            <a:avLst/>
          </a:prstGeom>
          <a:ln w="12700">
            <a:miter lim="400000"/>
          </a:ln>
        </p:spPr>
      </p:pic>
      <p:sp>
        <p:nvSpPr>
          <p:cNvPr id="7" name="Line">
            <a:extLst>
              <a:ext uri="{FF2B5EF4-FFF2-40B4-BE49-F238E27FC236}">
                <a16:creationId xmlns:a16="http://schemas.microsoft.com/office/drawing/2014/main" id="{2988D82A-09BB-AA46-8743-0F1AF541C887}"/>
              </a:ext>
            </a:extLst>
          </p:cNvPr>
          <p:cNvSpPr/>
          <p:nvPr/>
        </p:nvSpPr>
        <p:spPr>
          <a:xfrm flipH="1">
            <a:off x="5327635" y="3179353"/>
            <a:ext cx="641502" cy="791696"/>
          </a:xfrm>
          <a:prstGeom prst="line">
            <a:avLst/>
          </a:prstGeom>
          <a:ln w="88900">
            <a:solidFill>
              <a:schemeClr val="accent2">
                <a:lumMod val="75000"/>
              </a:schemeClr>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b="1">
              <a:ln w="22225">
                <a:solidFill>
                  <a:schemeClr val="accent2"/>
                </a:solidFill>
                <a:prstDash val="solid"/>
              </a:ln>
              <a:solidFill>
                <a:schemeClr val="accent2">
                  <a:lumMod val="40000"/>
                  <a:lumOff val="60000"/>
                </a:schemeClr>
              </a:solidFill>
            </a:endParaRPr>
          </a:p>
        </p:txBody>
      </p:sp>
      <p:sp>
        <p:nvSpPr>
          <p:cNvPr id="8" name="Line">
            <a:extLst>
              <a:ext uri="{FF2B5EF4-FFF2-40B4-BE49-F238E27FC236}">
                <a16:creationId xmlns:a16="http://schemas.microsoft.com/office/drawing/2014/main" id="{50B89FAE-E42B-B440-B82F-8E1ECD2EEF61}"/>
              </a:ext>
            </a:extLst>
          </p:cNvPr>
          <p:cNvSpPr/>
          <p:nvPr/>
        </p:nvSpPr>
        <p:spPr>
          <a:xfrm>
            <a:off x="5575301" y="4222910"/>
            <a:ext cx="752395" cy="1"/>
          </a:xfrm>
          <a:prstGeom prst="line">
            <a:avLst/>
          </a:prstGeom>
          <a:ln w="88900">
            <a:solidFill>
              <a:schemeClr val="accent2">
                <a:lumMod val="75000"/>
              </a:schemeClr>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9" name="Line">
            <a:extLst>
              <a:ext uri="{FF2B5EF4-FFF2-40B4-BE49-F238E27FC236}">
                <a16:creationId xmlns:a16="http://schemas.microsoft.com/office/drawing/2014/main" id="{30F6E25E-C88D-184D-9A94-2F5E15002D2F}"/>
              </a:ext>
            </a:extLst>
          </p:cNvPr>
          <p:cNvSpPr/>
          <p:nvPr/>
        </p:nvSpPr>
        <p:spPr>
          <a:xfrm flipH="1" flipV="1">
            <a:off x="4865540" y="4990161"/>
            <a:ext cx="579741" cy="579741"/>
          </a:xfrm>
          <a:prstGeom prst="line">
            <a:avLst/>
          </a:prstGeom>
          <a:ln w="88900">
            <a:solidFill>
              <a:schemeClr val="accent2">
                <a:lumMod val="75000"/>
              </a:schemeClr>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pic>
        <p:nvPicPr>
          <p:cNvPr id="10" name="noun_Machine_1270922_031f43.png" descr="noun_Machine_1270922_031f43.png">
            <a:extLst>
              <a:ext uri="{FF2B5EF4-FFF2-40B4-BE49-F238E27FC236}">
                <a16:creationId xmlns:a16="http://schemas.microsoft.com/office/drawing/2014/main" id="{AF297E8F-F58E-5F47-B1E1-366093AAB969}"/>
              </a:ext>
            </a:extLst>
          </p:cNvPr>
          <p:cNvPicPr>
            <a:picLocks noChangeAspect="1"/>
          </p:cNvPicPr>
          <p:nvPr/>
        </p:nvPicPr>
        <p:blipFill>
          <a:blip r:embed="rId4"/>
          <a:stretch>
            <a:fillRect/>
          </a:stretch>
        </p:blipFill>
        <p:spPr>
          <a:xfrm>
            <a:off x="4269904" y="3508944"/>
            <a:ext cx="1427934" cy="1427934"/>
          </a:xfrm>
          <a:prstGeom prst="rect">
            <a:avLst/>
          </a:prstGeom>
          <a:ln w="12700">
            <a:miter lim="400000"/>
          </a:ln>
        </p:spPr>
      </p:pic>
      <p:sp>
        <p:nvSpPr>
          <p:cNvPr id="11" name="From Closed to Open">
            <a:extLst>
              <a:ext uri="{FF2B5EF4-FFF2-40B4-BE49-F238E27FC236}">
                <a16:creationId xmlns:a16="http://schemas.microsoft.com/office/drawing/2014/main" id="{51FB81F6-51A0-1E43-BCA9-BDB22584524D}"/>
              </a:ext>
            </a:extLst>
          </p:cNvPr>
          <p:cNvSpPr txBox="1">
            <a:spLocks/>
          </p:cNvSpPr>
          <p:nvPr/>
        </p:nvSpPr>
        <p:spPr>
          <a:xfrm>
            <a:off x="3290508" y="201752"/>
            <a:ext cx="5945015" cy="784293"/>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4800" dirty="0"/>
              <a:t>From Closed to Open</a:t>
            </a:r>
          </a:p>
        </p:txBody>
      </p:sp>
    </p:spTree>
    <p:extLst>
      <p:ext uri="{BB962C8B-B14F-4D97-AF65-F5344CB8AC3E}">
        <p14:creationId xmlns:p14="http://schemas.microsoft.com/office/powerpoint/2010/main" val="165339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2" presetClass="emph" presetSubtype="0" repeatCount="8000" fill="hold" grpId="1" nodeType="clickEffect">
                                  <p:stCondLst>
                                    <p:cond delay="0"/>
                                  </p:stCondLst>
                                  <p:childTnLst>
                                    <p:animRot by="300000">
                                      <p:cBhvr>
                                        <p:cTn id="31" dur="25" fill="hold">
                                          <p:stCondLst>
                                            <p:cond delay="0"/>
                                          </p:stCondLst>
                                        </p:cTn>
                                        <p:tgtEl>
                                          <p:spTgt spid="4"/>
                                        </p:tgtEl>
                                        <p:attrNameLst>
                                          <p:attrName>r</p:attrName>
                                        </p:attrNameLst>
                                      </p:cBhvr>
                                    </p:animRot>
                                    <p:animRot by="-600000">
                                      <p:cBhvr>
                                        <p:cTn id="32" dur="50" fill="hold">
                                          <p:stCondLst>
                                            <p:cond delay="50"/>
                                          </p:stCondLst>
                                        </p:cTn>
                                        <p:tgtEl>
                                          <p:spTgt spid="4"/>
                                        </p:tgtEl>
                                        <p:attrNameLst>
                                          <p:attrName>r</p:attrName>
                                        </p:attrNameLst>
                                      </p:cBhvr>
                                    </p:animRot>
                                    <p:animRot by="600000">
                                      <p:cBhvr>
                                        <p:cTn id="33" dur="50" fill="hold">
                                          <p:stCondLst>
                                            <p:cond delay="100"/>
                                          </p:stCondLst>
                                        </p:cTn>
                                        <p:tgtEl>
                                          <p:spTgt spid="4"/>
                                        </p:tgtEl>
                                        <p:attrNameLst>
                                          <p:attrName>r</p:attrName>
                                        </p:attrNameLst>
                                      </p:cBhvr>
                                    </p:animRot>
                                    <p:animRot by="-600000">
                                      <p:cBhvr>
                                        <p:cTn id="34" dur="50" fill="hold">
                                          <p:stCondLst>
                                            <p:cond delay="150"/>
                                          </p:stCondLst>
                                        </p:cTn>
                                        <p:tgtEl>
                                          <p:spTgt spid="4"/>
                                        </p:tgtEl>
                                        <p:attrNameLst>
                                          <p:attrName>r</p:attrName>
                                        </p:attrNameLst>
                                      </p:cBhvr>
                                    </p:animRot>
                                    <p:animRot by="300000">
                                      <p:cBhvr>
                                        <p:cTn id="35" dur="50" fill="hold">
                                          <p:stCondLst>
                                            <p:cond delay="200"/>
                                          </p:stCondLst>
                                        </p:cTn>
                                        <p:tgtEl>
                                          <p:spTgt spid="4"/>
                                        </p:tgtEl>
                                        <p:attrNameLst>
                                          <p:attrName>r</p:attrName>
                                        </p:attrNameLst>
                                      </p:cBhvr>
                                    </p:animRot>
                                  </p:childTnLst>
                                </p:cTn>
                              </p:par>
                            </p:childTnLst>
                          </p:cTn>
                        </p:par>
                        <p:par>
                          <p:cTn id="36" fill="hold">
                            <p:stCondLst>
                              <p:cond delay="2000"/>
                            </p:stCondLst>
                            <p:childTnLst>
                              <p:par>
                                <p:cTn id="37" presetID="19" presetClass="exit" presetSubtype="10" fill="hold" grpId="2" nodeType="afterEffect">
                                  <p:stCondLst>
                                    <p:cond delay="0"/>
                                  </p:stCondLst>
                                  <p:iterate>
                                    <p:tmAbs val="0"/>
                                  </p:iterate>
                                  <p:childTnLst>
                                    <p:anim calcmode="lin" valueType="num">
                                      <p:cBhvr>
                                        <p:cTn id="38" dur="1000" fill="hold"/>
                                        <p:tgtEl>
                                          <p:spTgt spid="4"/>
                                        </p:tgtEl>
                                        <p:attrNameLst>
                                          <p:attrName>ppt_h</p:attrName>
                                        </p:attrNameLst>
                                      </p:cBhvr>
                                      <p:tavLst>
                                        <p:tav tm="0">
                                          <p:val>
                                            <p:strVal val="ppt_h"/>
                                          </p:val>
                                        </p:tav>
                                        <p:tav tm="100000">
                                          <p:val>
                                            <p:strVal val="ppt_h"/>
                                          </p:val>
                                        </p:tav>
                                      </p:tavLst>
                                    </p:anim>
                                    <p:anim calcmode="lin" valueType="num">
                                      <p:cBhvr>
                                        <p:cTn id="39" dur="1000" fill="hold"/>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40"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P spid="4" grpId="2" animBg="1" advAuto="0"/>
      <p:bldP spid="5" grpId="0" animBg="1" advAuto="0"/>
      <p:bldP spid="6" grpId="0" animBg="1" advAuto="0"/>
      <p:bldP spid="7" grpId="0" animBg="1" advAuto="0"/>
      <p:bldP spid="8" grpId="0" animBg="1" advAuto="0"/>
      <p:bldP spid="9"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oun_Factory_724862_031f43.png" descr="noun_Factory_724862_031f43.png">
            <a:extLst>
              <a:ext uri="{FF2B5EF4-FFF2-40B4-BE49-F238E27FC236}">
                <a16:creationId xmlns:a16="http://schemas.microsoft.com/office/drawing/2014/main" id="{0E2B38D9-C1C9-B845-AEDC-C8B4D30A4AFE}"/>
              </a:ext>
            </a:extLst>
          </p:cNvPr>
          <p:cNvPicPr>
            <a:picLocks noChangeAspect="1"/>
          </p:cNvPicPr>
          <p:nvPr/>
        </p:nvPicPr>
        <p:blipFill>
          <a:blip r:embed="rId3"/>
          <a:stretch>
            <a:fillRect/>
          </a:stretch>
        </p:blipFill>
        <p:spPr>
          <a:xfrm>
            <a:off x="2327161" y="1380337"/>
            <a:ext cx="1926696" cy="1926696"/>
          </a:xfrm>
          <a:prstGeom prst="rect">
            <a:avLst/>
          </a:prstGeom>
          <a:ln w="12700">
            <a:miter lim="400000"/>
          </a:ln>
        </p:spPr>
      </p:pic>
      <p:pic>
        <p:nvPicPr>
          <p:cNvPr id="4" name="noun_Machine_1270922_031f43.png" descr="noun_Machine_1270922_031f43.png">
            <a:extLst>
              <a:ext uri="{FF2B5EF4-FFF2-40B4-BE49-F238E27FC236}">
                <a16:creationId xmlns:a16="http://schemas.microsoft.com/office/drawing/2014/main" id="{5905A7E5-EAAB-E84C-90BD-92DCE9CA6169}"/>
              </a:ext>
            </a:extLst>
          </p:cNvPr>
          <p:cNvPicPr>
            <a:picLocks noChangeAspect="1"/>
          </p:cNvPicPr>
          <p:nvPr/>
        </p:nvPicPr>
        <p:blipFill>
          <a:blip r:embed="rId4"/>
          <a:stretch>
            <a:fillRect/>
          </a:stretch>
        </p:blipFill>
        <p:spPr>
          <a:xfrm>
            <a:off x="1464413" y="3662214"/>
            <a:ext cx="1427933" cy="1427933"/>
          </a:xfrm>
          <a:prstGeom prst="rect">
            <a:avLst/>
          </a:prstGeom>
          <a:ln w="12700">
            <a:miter lim="400000"/>
          </a:ln>
        </p:spPr>
      </p:pic>
      <p:pic>
        <p:nvPicPr>
          <p:cNvPr id="5" name="noun_hardware programming_1619914_031f43.png" descr="noun_hardware programming_1619914_031f43.png">
            <a:extLst>
              <a:ext uri="{FF2B5EF4-FFF2-40B4-BE49-F238E27FC236}">
                <a16:creationId xmlns:a16="http://schemas.microsoft.com/office/drawing/2014/main" id="{E8CB0EE4-7FE9-5E45-9A24-ADC8801D1588}"/>
              </a:ext>
            </a:extLst>
          </p:cNvPr>
          <p:cNvPicPr>
            <a:picLocks noChangeAspect="1"/>
          </p:cNvPicPr>
          <p:nvPr/>
        </p:nvPicPr>
        <p:blipFill>
          <a:blip r:embed="rId5"/>
          <a:stretch>
            <a:fillRect/>
          </a:stretch>
        </p:blipFill>
        <p:spPr>
          <a:xfrm>
            <a:off x="3599253" y="3804578"/>
            <a:ext cx="1143205" cy="1143205"/>
          </a:xfrm>
          <a:prstGeom prst="rect">
            <a:avLst/>
          </a:prstGeom>
          <a:ln w="12700">
            <a:miter lim="400000"/>
          </a:ln>
        </p:spPr>
      </p:pic>
      <p:pic>
        <p:nvPicPr>
          <p:cNvPr id="6" name="noun_monitoring_1972770_031f43.png" descr="noun_monitoring_1972770_031f43.png">
            <a:extLst>
              <a:ext uri="{FF2B5EF4-FFF2-40B4-BE49-F238E27FC236}">
                <a16:creationId xmlns:a16="http://schemas.microsoft.com/office/drawing/2014/main" id="{C3353443-5B08-564E-AC84-6221FF3F3852}"/>
              </a:ext>
            </a:extLst>
          </p:cNvPr>
          <p:cNvPicPr>
            <a:picLocks noChangeAspect="1"/>
          </p:cNvPicPr>
          <p:nvPr/>
        </p:nvPicPr>
        <p:blipFill>
          <a:blip r:embed="rId6"/>
          <a:stretch>
            <a:fillRect/>
          </a:stretch>
        </p:blipFill>
        <p:spPr>
          <a:xfrm>
            <a:off x="2718906" y="5325058"/>
            <a:ext cx="1143205" cy="1143205"/>
          </a:xfrm>
          <a:prstGeom prst="rect">
            <a:avLst/>
          </a:prstGeom>
          <a:ln w="12700">
            <a:miter lim="400000"/>
          </a:ln>
        </p:spPr>
      </p:pic>
      <p:sp>
        <p:nvSpPr>
          <p:cNvPr id="7" name="Line">
            <a:extLst>
              <a:ext uri="{FF2B5EF4-FFF2-40B4-BE49-F238E27FC236}">
                <a16:creationId xmlns:a16="http://schemas.microsoft.com/office/drawing/2014/main" id="{FF0FC34E-8712-4C4A-B9F6-D5CE208734CC}"/>
              </a:ext>
            </a:extLst>
          </p:cNvPr>
          <p:cNvSpPr/>
          <p:nvPr/>
        </p:nvSpPr>
        <p:spPr>
          <a:xfrm flipH="1">
            <a:off x="2522143" y="3332623"/>
            <a:ext cx="641502" cy="791695"/>
          </a:xfrm>
          <a:prstGeom prst="line">
            <a:avLst/>
          </a:prstGeom>
          <a:ln w="88900">
            <a:solidFill>
              <a:schemeClr val="accent2">
                <a:lumMod val="75000"/>
              </a:schemeClr>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8" name="Line">
            <a:extLst>
              <a:ext uri="{FF2B5EF4-FFF2-40B4-BE49-F238E27FC236}">
                <a16:creationId xmlns:a16="http://schemas.microsoft.com/office/drawing/2014/main" id="{9D414A15-DF68-C94E-BB18-AE0E39CE0ADF}"/>
              </a:ext>
            </a:extLst>
          </p:cNvPr>
          <p:cNvSpPr/>
          <p:nvPr/>
        </p:nvSpPr>
        <p:spPr>
          <a:xfrm>
            <a:off x="2769810" y="4376180"/>
            <a:ext cx="752395" cy="1"/>
          </a:xfrm>
          <a:prstGeom prst="line">
            <a:avLst/>
          </a:prstGeom>
          <a:ln w="88900">
            <a:solidFill>
              <a:schemeClr val="accent2">
                <a:lumMod val="75000"/>
              </a:schemeClr>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9" name="Line">
            <a:extLst>
              <a:ext uri="{FF2B5EF4-FFF2-40B4-BE49-F238E27FC236}">
                <a16:creationId xmlns:a16="http://schemas.microsoft.com/office/drawing/2014/main" id="{C2666C24-DEFE-C44C-832F-37C737F73F3A}"/>
              </a:ext>
            </a:extLst>
          </p:cNvPr>
          <p:cNvSpPr/>
          <p:nvPr/>
        </p:nvSpPr>
        <p:spPr>
          <a:xfrm flipH="1" flipV="1">
            <a:off x="2060049" y="5143430"/>
            <a:ext cx="579741" cy="579741"/>
          </a:xfrm>
          <a:prstGeom prst="line">
            <a:avLst/>
          </a:prstGeom>
          <a:ln w="88900">
            <a:solidFill>
              <a:schemeClr val="accent2">
                <a:lumMod val="75000"/>
              </a:schemeClr>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pic>
        <p:nvPicPr>
          <p:cNvPr id="10" name="noun_setup_1962776_031f43.png" descr="noun_setup_1962776_031f43.png">
            <a:extLst>
              <a:ext uri="{FF2B5EF4-FFF2-40B4-BE49-F238E27FC236}">
                <a16:creationId xmlns:a16="http://schemas.microsoft.com/office/drawing/2014/main" id="{1805CED4-03AB-094A-959A-411702F24393}"/>
              </a:ext>
            </a:extLst>
          </p:cNvPr>
          <p:cNvPicPr>
            <a:picLocks noChangeAspect="1"/>
          </p:cNvPicPr>
          <p:nvPr/>
        </p:nvPicPr>
        <p:blipFill>
          <a:blip r:embed="rId7"/>
          <a:stretch>
            <a:fillRect/>
          </a:stretch>
        </p:blipFill>
        <p:spPr>
          <a:xfrm>
            <a:off x="6048493" y="3763885"/>
            <a:ext cx="1224591" cy="1224590"/>
          </a:xfrm>
          <a:prstGeom prst="rect">
            <a:avLst/>
          </a:prstGeom>
          <a:ln w="12700">
            <a:miter lim="400000"/>
          </a:ln>
        </p:spPr>
      </p:pic>
      <p:sp>
        <p:nvSpPr>
          <p:cNvPr id="11" name="Line">
            <a:extLst>
              <a:ext uri="{FF2B5EF4-FFF2-40B4-BE49-F238E27FC236}">
                <a16:creationId xmlns:a16="http://schemas.microsoft.com/office/drawing/2014/main" id="{2B3A5969-A8FA-AB48-8CCB-BF0BAFEC6F3E}"/>
              </a:ext>
            </a:extLst>
          </p:cNvPr>
          <p:cNvSpPr/>
          <p:nvPr/>
        </p:nvSpPr>
        <p:spPr>
          <a:xfrm flipH="1">
            <a:off x="4919530" y="4460510"/>
            <a:ext cx="951892" cy="1"/>
          </a:xfrm>
          <a:prstGeom prst="line">
            <a:avLst/>
          </a:prstGeom>
          <a:ln w="88900">
            <a:solidFill>
              <a:schemeClr val="accent2">
                <a:lumMod val="75000"/>
              </a:schemeClr>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pic>
        <p:nvPicPr>
          <p:cNvPr id="12" name="noun_Mobile Touch_1005379_031f43.png" descr="noun_Mobile Touch_1005379_031f43.png">
            <a:extLst>
              <a:ext uri="{FF2B5EF4-FFF2-40B4-BE49-F238E27FC236}">
                <a16:creationId xmlns:a16="http://schemas.microsoft.com/office/drawing/2014/main" id="{4E2AB207-13E6-2D4E-88B3-DE1058293D64}"/>
              </a:ext>
            </a:extLst>
          </p:cNvPr>
          <p:cNvPicPr>
            <a:picLocks noChangeAspect="1"/>
          </p:cNvPicPr>
          <p:nvPr/>
        </p:nvPicPr>
        <p:blipFill>
          <a:blip r:embed="rId8"/>
          <a:stretch>
            <a:fillRect/>
          </a:stretch>
        </p:blipFill>
        <p:spPr>
          <a:xfrm>
            <a:off x="8492986" y="3934417"/>
            <a:ext cx="1052187" cy="1052187"/>
          </a:xfrm>
          <a:prstGeom prst="rect">
            <a:avLst/>
          </a:prstGeom>
          <a:ln w="12700">
            <a:miter lim="400000"/>
          </a:ln>
        </p:spPr>
      </p:pic>
      <p:sp>
        <p:nvSpPr>
          <p:cNvPr id="13" name="Line">
            <a:extLst>
              <a:ext uri="{FF2B5EF4-FFF2-40B4-BE49-F238E27FC236}">
                <a16:creationId xmlns:a16="http://schemas.microsoft.com/office/drawing/2014/main" id="{F2A2B4DD-6BE4-3045-A4CD-27488CD8734E}"/>
              </a:ext>
            </a:extLst>
          </p:cNvPr>
          <p:cNvSpPr/>
          <p:nvPr/>
        </p:nvSpPr>
        <p:spPr>
          <a:xfrm flipH="1">
            <a:off x="7450155" y="4460510"/>
            <a:ext cx="951892" cy="1"/>
          </a:xfrm>
          <a:prstGeom prst="line">
            <a:avLst/>
          </a:prstGeom>
          <a:ln w="88900">
            <a:solidFill>
              <a:schemeClr val="accent2">
                <a:lumMod val="75000"/>
              </a:schemeClr>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pic>
        <p:nvPicPr>
          <p:cNvPr id="14" name="noun_off_1648871_ff0003.png" descr="noun_off_1648871_ff0003.png">
            <a:extLst>
              <a:ext uri="{FF2B5EF4-FFF2-40B4-BE49-F238E27FC236}">
                <a16:creationId xmlns:a16="http://schemas.microsoft.com/office/drawing/2014/main" id="{72E692FB-5A99-9B4B-906E-5E2E9924996D}"/>
              </a:ext>
            </a:extLst>
          </p:cNvPr>
          <p:cNvPicPr>
            <a:picLocks noChangeAspect="1"/>
          </p:cNvPicPr>
          <p:nvPr/>
        </p:nvPicPr>
        <p:blipFill>
          <a:blip r:embed="rId9"/>
          <a:stretch>
            <a:fillRect/>
          </a:stretch>
        </p:blipFill>
        <p:spPr>
          <a:xfrm>
            <a:off x="8382557" y="4002486"/>
            <a:ext cx="916049" cy="916049"/>
          </a:xfrm>
          <a:prstGeom prst="rect">
            <a:avLst/>
          </a:prstGeom>
          <a:ln w="12700">
            <a:miter lim="400000"/>
          </a:ln>
        </p:spPr>
      </p:pic>
      <p:pic>
        <p:nvPicPr>
          <p:cNvPr id="15" name="noun_Predictive Analytics_1876389_031f43.png" descr="noun_Predictive Analytics_1876389_031f43.png">
            <a:extLst>
              <a:ext uri="{FF2B5EF4-FFF2-40B4-BE49-F238E27FC236}">
                <a16:creationId xmlns:a16="http://schemas.microsoft.com/office/drawing/2014/main" id="{1B48C405-1BC4-1D41-8679-95397C059F9D}"/>
              </a:ext>
            </a:extLst>
          </p:cNvPr>
          <p:cNvPicPr>
            <a:picLocks noChangeAspect="1"/>
          </p:cNvPicPr>
          <p:nvPr/>
        </p:nvPicPr>
        <p:blipFill>
          <a:blip r:embed="rId10"/>
          <a:stretch>
            <a:fillRect/>
          </a:stretch>
        </p:blipFill>
        <p:spPr>
          <a:xfrm>
            <a:off x="8403159" y="2001398"/>
            <a:ext cx="1052187" cy="1052187"/>
          </a:xfrm>
          <a:prstGeom prst="rect">
            <a:avLst/>
          </a:prstGeom>
          <a:ln w="12700">
            <a:miter lim="400000"/>
          </a:ln>
        </p:spPr>
      </p:pic>
      <p:sp>
        <p:nvSpPr>
          <p:cNvPr id="16" name="Line">
            <a:extLst>
              <a:ext uri="{FF2B5EF4-FFF2-40B4-BE49-F238E27FC236}">
                <a16:creationId xmlns:a16="http://schemas.microsoft.com/office/drawing/2014/main" id="{426E44E2-9356-1A48-9B99-19C1155BF0DD}"/>
              </a:ext>
            </a:extLst>
          </p:cNvPr>
          <p:cNvSpPr/>
          <p:nvPr/>
        </p:nvSpPr>
        <p:spPr>
          <a:xfrm flipV="1">
            <a:off x="7397339" y="3155712"/>
            <a:ext cx="1197153" cy="881078"/>
          </a:xfrm>
          <a:prstGeom prst="line">
            <a:avLst/>
          </a:prstGeom>
          <a:ln w="88900">
            <a:solidFill>
              <a:schemeClr val="accent2">
                <a:lumMod val="75000"/>
              </a:schemeClr>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17" name="Line">
            <a:extLst>
              <a:ext uri="{FF2B5EF4-FFF2-40B4-BE49-F238E27FC236}">
                <a16:creationId xmlns:a16="http://schemas.microsoft.com/office/drawing/2014/main" id="{2C5AA6BF-BCC1-3945-A3E5-FC29A0BF9670}"/>
              </a:ext>
            </a:extLst>
          </p:cNvPr>
          <p:cNvSpPr/>
          <p:nvPr/>
        </p:nvSpPr>
        <p:spPr>
          <a:xfrm flipH="1">
            <a:off x="6997735" y="2750603"/>
            <a:ext cx="1295086" cy="1017236"/>
          </a:xfrm>
          <a:prstGeom prst="line">
            <a:avLst/>
          </a:prstGeom>
          <a:ln w="88900">
            <a:solidFill>
              <a:schemeClr val="accent2">
                <a:lumMod val="75000"/>
              </a:schemeClr>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pic>
        <p:nvPicPr>
          <p:cNvPr id="18" name="noun_Repair_1877927_ff0003.png" descr="noun_Repair_1877927_ff0003.png">
            <a:extLst>
              <a:ext uri="{FF2B5EF4-FFF2-40B4-BE49-F238E27FC236}">
                <a16:creationId xmlns:a16="http://schemas.microsoft.com/office/drawing/2014/main" id="{326235CF-5A1C-1F4C-9917-8F0576F8C28F}"/>
              </a:ext>
            </a:extLst>
          </p:cNvPr>
          <p:cNvPicPr>
            <a:picLocks noChangeAspect="1"/>
          </p:cNvPicPr>
          <p:nvPr/>
        </p:nvPicPr>
        <p:blipFill>
          <a:blip r:embed="rId11"/>
          <a:stretch>
            <a:fillRect/>
          </a:stretch>
        </p:blipFill>
        <p:spPr>
          <a:xfrm>
            <a:off x="7225362" y="2581887"/>
            <a:ext cx="471698" cy="471698"/>
          </a:xfrm>
          <a:prstGeom prst="rect">
            <a:avLst/>
          </a:prstGeom>
          <a:ln w="12700">
            <a:miter lim="400000"/>
          </a:ln>
        </p:spPr>
      </p:pic>
      <p:sp>
        <p:nvSpPr>
          <p:cNvPr id="19" name="From Closed to Open">
            <a:extLst>
              <a:ext uri="{FF2B5EF4-FFF2-40B4-BE49-F238E27FC236}">
                <a16:creationId xmlns:a16="http://schemas.microsoft.com/office/drawing/2014/main" id="{2231CEAB-30CE-DE41-9010-3FE3F787D5EC}"/>
              </a:ext>
            </a:extLst>
          </p:cNvPr>
          <p:cNvSpPr txBox="1">
            <a:spLocks/>
          </p:cNvSpPr>
          <p:nvPr/>
        </p:nvSpPr>
        <p:spPr>
          <a:xfrm>
            <a:off x="3290508" y="201752"/>
            <a:ext cx="5945015" cy="784293"/>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4800" dirty="0"/>
              <a:t>From Closed to Open</a:t>
            </a:r>
          </a:p>
        </p:txBody>
      </p:sp>
    </p:spTree>
    <p:extLst>
      <p:ext uri="{BB962C8B-B14F-4D97-AF65-F5344CB8AC3E}">
        <p14:creationId xmlns:p14="http://schemas.microsoft.com/office/powerpoint/2010/main" val="184738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path" presetSubtype="0" accel="50000" decel="50000" fill="hold" nodeType="clickEffect">
                                  <p:stCondLst>
                                    <p:cond delay="0"/>
                                  </p:stCondLst>
                                  <p:childTnLst>
                                    <p:animMotion origin="layout" path="M 0.000000 0.000000 L 0.403868 -0.004518" pathEditMode="relative">
                                      <p:cBhvr>
                                        <p:cTn id="15" dur="1000" fill="hold"/>
                                        <p:tgtEl>
                                          <p:spTgt spid="6"/>
                                        </p:tgtEl>
                                        <p:attrNameLst>
                                          <p:attrName>ppt_x</p:attrName>
                                          <p:attrName>ppt_y</p:attrName>
                                        </p:attrNameLst>
                                      </p:cBhvr>
                                    </p:animMotion>
                                  </p:childTnLst>
                                </p:cTn>
                              </p:par>
                              <p:par>
                                <p:cTn id="16" presetID="-1" presetClass="path" presetSubtype="0" accel="50000" decel="50000" fill="hold" nodeType="withEffect">
                                  <p:stCondLst>
                                    <p:cond delay="0"/>
                                  </p:stCondLst>
                                  <p:childTnLst>
                                    <p:animMotion origin="layout" path="M 0.000000 0.000000 L 0.397943 -0.000087" pathEditMode="relative">
                                      <p:cBhvr>
                                        <p:cTn id="17" dur="1000" fill="hold"/>
                                        <p:tgtEl>
                                          <p:spTgt spid="9"/>
                                        </p:tgtEl>
                                        <p:attrNameLst>
                                          <p:attrName>ppt_x</p:attrName>
                                          <p:attrName>ppt_y</p:attrName>
                                        </p:attrNameLst>
                                      </p:cBhvr>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32" presetClass="emph" presetSubtype="0" repeatCount="2000" fill="hold" grpId="0" nodeType="afterEffect">
                                  <p:stCondLst>
                                    <p:cond delay="0"/>
                                  </p:stCondLst>
                                  <p:childTnLst>
                                    <p:animRot by="300000">
                                      <p:cBhvr>
                                        <p:cTn id="33" dur="50" fill="hold">
                                          <p:stCondLst>
                                            <p:cond delay="0"/>
                                          </p:stCondLst>
                                        </p:cTn>
                                        <p:tgtEl>
                                          <p:spTgt spid="4"/>
                                        </p:tgtEl>
                                        <p:attrNameLst>
                                          <p:attrName>r</p:attrName>
                                        </p:attrNameLst>
                                      </p:cBhvr>
                                    </p:animRot>
                                    <p:animRot by="-600000">
                                      <p:cBhvr>
                                        <p:cTn id="34" dur="100" fill="hold">
                                          <p:stCondLst>
                                            <p:cond delay="100"/>
                                          </p:stCondLst>
                                        </p:cTn>
                                        <p:tgtEl>
                                          <p:spTgt spid="4"/>
                                        </p:tgtEl>
                                        <p:attrNameLst>
                                          <p:attrName>r</p:attrName>
                                        </p:attrNameLst>
                                      </p:cBhvr>
                                    </p:animRot>
                                    <p:animRot by="600000">
                                      <p:cBhvr>
                                        <p:cTn id="35" dur="100" fill="hold">
                                          <p:stCondLst>
                                            <p:cond delay="200"/>
                                          </p:stCondLst>
                                        </p:cTn>
                                        <p:tgtEl>
                                          <p:spTgt spid="4"/>
                                        </p:tgtEl>
                                        <p:attrNameLst>
                                          <p:attrName>r</p:attrName>
                                        </p:attrNameLst>
                                      </p:cBhvr>
                                    </p:animRot>
                                    <p:animRot by="-600000">
                                      <p:cBhvr>
                                        <p:cTn id="36" dur="100" fill="hold">
                                          <p:stCondLst>
                                            <p:cond delay="300"/>
                                          </p:stCondLst>
                                        </p:cTn>
                                        <p:tgtEl>
                                          <p:spTgt spid="4"/>
                                        </p:tgtEl>
                                        <p:attrNameLst>
                                          <p:attrName>r</p:attrName>
                                        </p:attrNameLst>
                                      </p:cBhvr>
                                    </p:animRot>
                                    <p:animRot by="300000">
                                      <p:cBhvr>
                                        <p:cTn id="37" dur="100" fill="hold">
                                          <p:stCondLst>
                                            <p:cond delay="400"/>
                                          </p:stCondLst>
                                        </p:cTn>
                                        <p:tgtEl>
                                          <p:spTgt spid="4"/>
                                        </p:tgtEl>
                                        <p:attrNameLst>
                                          <p:attrName>r</p:attrName>
                                        </p:attrNameLst>
                                      </p:cBhvr>
                                    </p:animRot>
                                  </p:childTnLst>
                                </p:cTn>
                              </p:par>
                            </p:childTnLst>
                          </p:cTn>
                        </p:par>
                        <p:par>
                          <p:cTn id="38" fill="hold">
                            <p:stCondLst>
                              <p:cond delay="2500"/>
                            </p:stCondLst>
                            <p:childTnLst>
                              <p:par>
                                <p:cTn id="39" presetID="-1" presetClass="path" presetSubtype="0" accel="50000" decel="50000" fill="hold" nodeType="afterEffect">
                                  <p:stCondLst>
                                    <p:cond delay="0"/>
                                  </p:stCondLst>
                                  <p:childTnLst>
                                    <p:animMotion origin="layout" path="M 0.000000 0.000000 L -0.557727 -0.001398" pathEditMode="relative">
                                      <p:cBhvr>
                                        <p:cTn id="40" dur="1000" fill="hold"/>
                                        <p:tgtEl>
                                          <p:spTgt spid="14"/>
                                        </p:tgtEl>
                                        <p:attrNameLst>
                                          <p:attrName>ppt_x</p:attrName>
                                          <p:attrName>ppt_y</p:attrName>
                                        </p:attrNameLst>
                                      </p:cBhvr>
                                    </p:animMotion>
                                  </p:childTnLst>
                                </p:cTn>
                              </p:par>
                            </p:childTnLst>
                          </p:cTn>
                        </p:par>
                        <p:par>
                          <p:cTn id="41" fill="hold">
                            <p:stCondLst>
                              <p:cond delay="3500"/>
                            </p:stCondLst>
                            <p:childTnLst>
                              <p:par>
                                <p:cTn id="42" presetID="2" presetClass="exit" presetSubtype="8" fill="hold" grpId="1" nodeType="afterEffect">
                                  <p:stCondLst>
                                    <p:cond delay="0"/>
                                  </p:stCondLst>
                                  <p:iterate>
                                    <p:tmAbs val="0"/>
                                  </p:iterate>
                                  <p:childTnLst>
                                    <p:anim calcmode="lin" valueType="num">
                                      <p:cBhvr>
                                        <p:cTn id="43" dur="1000" fill="hold"/>
                                        <p:tgtEl>
                                          <p:spTgt spid="14"/>
                                        </p:tgtEl>
                                        <p:attrNameLst>
                                          <p:attrName>ppt_x</p:attrName>
                                        </p:attrNameLst>
                                      </p:cBhvr>
                                      <p:tavLst>
                                        <p:tav tm="0">
                                          <p:val>
                                            <p:strVal val="ppt_x"/>
                                          </p:val>
                                        </p:tav>
                                        <p:tav tm="100000">
                                          <p:val>
                                            <p:strVal val="0-ppt_w/2"/>
                                          </p:val>
                                        </p:tav>
                                      </p:tavLst>
                                    </p:anim>
                                    <p:anim calcmode="lin" valueType="num">
                                      <p:cBhvr>
                                        <p:cTn id="44" dur="1000" fill="hold"/>
                                        <p:tgtEl>
                                          <p:spTgt spid="14"/>
                                        </p:tgtEl>
                                        <p:attrNameLst>
                                          <p:attrName>ppt_y</p:attrName>
                                        </p:attrNameLst>
                                      </p:cBhvr>
                                      <p:tavLst>
                                        <p:tav tm="0">
                                          <p:val>
                                            <p:strVal val="ppt_y"/>
                                          </p:val>
                                        </p:tav>
                                        <p:tav tm="100000">
                                          <p:val>
                                            <p:strVal val="ppt_y"/>
                                          </p:val>
                                        </p:tav>
                                      </p:tavLst>
                                    </p:anim>
                                    <p:set>
                                      <p:cBhvr>
                                        <p:cTn id="45" fill="hold">
                                          <p:stCondLst>
                                            <p:cond delay="999"/>
                                          </p:stCondLst>
                                        </p:cTn>
                                        <p:tgtEl>
                                          <p:spTgt spid="1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par>
                          <p:cTn id="63" fill="hold">
                            <p:stCondLst>
                              <p:cond delay="2000"/>
                            </p:stCondLst>
                            <p:childTnLst>
                              <p:par>
                                <p:cTn id="64" presetID="-1" presetClass="path" presetSubtype="0" accel="50000" decel="50000" fill="hold" nodeType="afterEffect">
                                  <p:stCondLst>
                                    <p:cond delay="0"/>
                                  </p:stCondLst>
                                  <p:childTnLst>
                                    <p:animMotion origin="layout" path="M 0.000000 0.000000 L -0.129394 0.190880 L -0.478110 0.198269" pathEditMode="relative">
                                      <p:cBhvr>
                                        <p:cTn id="65"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10" grpId="0" animBg="1" advAuto="0"/>
      <p:bldP spid="11" grpId="0" animBg="1" advAuto="0"/>
      <p:bldP spid="12" grpId="0" animBg="1" advAuto="0"/>
      <p:bldP spid="13" grpId="0" animBg="1" advAuto="0"/>
      <p:bldP spid="14" grpId="0" animBg="1" advAuto="0"/>
      <p:bldP spid="14" grpId="1" animBg="1" advAuto="0"/>
      <p:bldP spid="15" grpId="0" animBg="1" advAuto="0"/>
      <p:bldP spid="16" grpId="0" animBg="1" advAuto="0"/>
      <p:bldP spid="17" grpId="0" animBg="1" advAuto="0"/>
      <p:bldP spid="18"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noun_Factory_724862_031f43.png" descr="noun_Factory_724862_031f43.png">
            <a:extLst>
              <a:ext uri="{FF2B5EF4-FFF2-40B4-BE49-F238E27FC236}">
                <a16:creationId xmlns:a16="http://schemas.microsoft.com/office/drawing/2014/main" id="{3C7E6C01-9679-064D-A1CE-571A5D1C8F45}"/>
              </a:ext>
            </a:extLst>
          </p:cNvPr>
          <p:cNvPicPr>
            <a:picLocks noChangeAspect="1"/>
          </p:cNvPicPr>
          <p:nvPr/>
        </p:nvPicPr>
        <p:blipFill>
          <a:blip r:embed="rId3"/>
          <a:stretch>
            <a:fillRect/>
          </a:stretch>
        </p:blipFill>
        <p:spPr>
          <a:xfrm>
            <a:off x="2327161" y="1380337"/>
            <a:ext cx="1926696" cy="1926696"/>
          </a:xfrm>
          <a:prstGeom prst="rect">
            <a:avLst/>
          </a:prstGeom>
          <a:ln w="12700">
            <a:miter lim="400000"/>
          </a:ln>
        </p:spPr>
      </p:pic>
      <p:pic>
        <p:nvPicPr>
          <p:cNvPr id="4" name="noun_Machine_1270922_031f43.png" descr="noun_Machine_1270922_031f43.png">
            <a:extLst>
              <a:ext uri="{FF2B5EF4-FFF2-40B4-BE49-F238E27FC236}">
                <a16:creationId xmlns:a16="http://schemas.microsoft.com/office/drawing/2014/main" id="{1D462D24-8FFA-0549-9549-9B24108DD064}"/>
              </a:ext>
            </a:extLst>
          </p:cNvPr>
          <p:cNvPicPr>
            <a:picLocks noChangeAspect="1"/>
          </p:cNvPicPr>
          <p:nvPr/>
        </p:nvPicPr>
        <p:blipFill>
          <a:blip r:embed="rId4"/>
          <a:stretch>
            <a:fillRect/>
          </a:stretch>
        </p:blipFill>
        <p:spPr>
          <a:xfrm>
            <a:off x="1464413" y="3662214"/>
            <a:ext cx="1427933" cy="1427933"/>
          </a:xfrm>
          <a:prstGeom prst="rect">
            <a:avLst/>
          </a:prstGeom>
          <a:ln w="12700">
            <a:miter lim="400000"/>
          </a:ln>
        </p:spPr>
      </p:pic>
      <p:pic>
        <p:nvPicPr>
          <p:cNvPr id="5" name="noun_hardware programming_1619914_031f43.png" descr="noun_hardware programming_1619914_031f43.png">
            <a:extLst>
              <a:ext uri="{FF2B5EF4-FFF2-40B4-BE49-F238E27FC236}">
                <a16:creationId xmlns:a16="http://schemas.microsoft.com/office/drawing/2014/main" id="{35659E1B-C68C-5147-B73A-0C35FA291D23}"/>
              </a:ext>
            </a:extLst>
          </p:cNvPr>
          <p:cNvPicPr>
            <a:picLocks noChangeAspect="1"/>
          </p:cNvPicPr>
          <p:nvPr/>
        </p:nvPicPr>
        <p:blipFill>
          <a:blip r:embed="rId5"/>
          <a:stretch>
            <a:fillRect/>
          </a:stretch>
        </p:blipFill>
        <p:spPr>
          <a:xfrm>
            <a:off x="3599253" y="3804578"/>
            <a:ext cx="1143205" cy="1143205"/>
          </a:xfrm>
          <a:prstGeom prst="rect">
            <a:avLst/>
          </a:prstGeom>
          <a:ln w="12700">
            <a:miter lim="400000"/>
          </a:ln>
        </p:spPr>
      </p:pic>
      <p:pic>
        <p:nvPicPr>
          <p:cNvPr id="6" name="noun_monitoring_1972770_031f43.png" descr="noun_monitoring_1972770_031f43.png">
            <a:extLst>
              <a:ext uri="{FF2B5EF4-FFF2-40B4-BE49-F238E27FC236}">
                <a16:creationId xmlns:a16="http://schemas.microsoft.com/office/drawing/2014/main" id="{FA91E5CD-79FE-AA48-AAB2-9F18445715BA}"/>
              </a:ext>
            </a:extLst>
          </p:cNvPr>
          <p:cNvPicPr>
            <a:picLocks noChangeAspect="1"/>
          </p:cNvPicPr>
          <p:nvPr/>
        </p:nvPicPr>
        <p:blipFill>
          <a:blip r:embed="rId6"/>
          <a:stretch>
            <a:fillRect/>
          </a:stretch>
        </p:blipFill>
        <p:spPr>
          <a:xfrm>
            <a:off x="7416832" y="5334811"/>
            <a:ext cx="1143205" cy="1143205"/>
          </a:xfrm>
          <a:prstGeom prst="rect">
            <a:avLst/>
          </a:prstGeom>
          <a:ln w="12700">
            <a:miter lim="400000"/>
          </a:ln>
        </p:spPr>
      </p:pic>
      <p:sp>
        <p:nvSpPr>
          <p:cNvPr id="7" name="Line">
            <a:extLst>
              <a:ext uri="{FF2B5EF4-FFF2-40B4-BE49-F238E27FC236}">
                <a16:creationId xmlns:a16="http://schemas.microsoft.com/office/drawing/2014/main" id="{68094EC4-8770-4446-A509-03FB8BAD7221}"/>
              </a:ext>
            </a:extLst>
          </p:cNvPr>
          <p:cNvSpPr/>
          <p:nvPr/>
        </p:nvSpPr>
        <p:spPr>
          <a:xfrm flipH="1">
            <a:off x="2522143" y="3332623"/>
            <a:ext cx="641502" cy="791695"/>
          </a:xfrm>
          <a:prstGeom prst="line">
            <a:avLst/>
          </a:prstGeom>
          <a:ln w="88900">
            <a:solidFill>
              <a:srgbClr val="002452"/>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8" name="Line">
            <a:extLst>
              <a:ext uri="{FF2B5EF4-FFF2-40B4-BE49-F238E27FC236}">
                <a16:creationId xmlns:a16="http://schemas.microsoft.com/office/drawing/2014/main" id="{BD7C57AB-4302-0D41-B234-E81114F47BB4}"/>
              </a:ext>
            </a:extLst>
          </p:cNvPr>
          <p:cNvSpPr/>
          <p:nvPr/>
        </p:nvSpPr>
        <p:spPr>
          <a:xfrm>
            <a:off x="2769810" y="4376180"/>
            <a:ext cx="752395" cy="1"/>
          </a:xfrm>
          <a:prstGeom prst="line">
            <a:avLst/>
          </a:prstGeom>
          <a:ln w="88900">
            <a:solidFill>
              <a:srgbClr val="002452"/>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9" name="Line">
            <a:extLst>
              <a:ext uri="{FF2B5EF4-FFF2-40B4-BE49-F238E27FC236}">
                <a16:creationId xmlns:a16="http://schemas.microsoft.com/office/drawing/2014/main" id="{B7788918-B259-8D45-8281-C929ED94DEEA}"/>
              </a:ext>
            </a:extLst>
          </p:cNvPr>
          <p:cNvSpPr/>
          <p:nvPr/>
        </p:nvSpPr>
        <p:spPr>
          <a:xfrm flipH="1" flipV="1">
            <a:off x="6757975" y="5153183"/>
            <a:ext cx="579741" cy="579741"/>
          </a:xfrm>
          <a:prstGeom prst="line">
            <a:avLst/>
          </a:prstGeom>
          <a:ln w="88900">
            <a:solidFill>
              <a:srgbClr val="002452"/>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pic>
        <p:nvPicPr>
          <p:cNvPr id="10" name="noun_setup_1962776_031f43.png" descr="noun_setup_1962776_031f43.png">
            <a:extLst>
              <a:ext uri="{FF2B5EF4-FFF2-40B4-BE49-F238E27FC236}">
                <a16:creationId xmlns:a16="http://schemas.microsoft.com/office/drawing/2014/main" id="{0885842C-9FE2-964A-970F-F92845288CF3}"/>
              </a:ext>
            </a:extLst>
          </p:cNvPr>
          <p:cNvPicPr>
            <a:picLocks noChangeAspect="1"/>
          </p:cNvPicPr>
          <p:nvPr/>
        </p:nvPicPr>
        <p:blipFill>
          <a:blip r:embed="rId7"/>
          <a:stretch>
            <a:fillRect/>
          </a:stretch>
        </p:blipFill>
        <p:spPr>
          <a:xfrm>
            <a:off x="6048493" y="3763885"/>
            <a:ext cx="1224591" cy="1224590"/>
          </a:xfrm>
          <a:prstGeom prst="rect">
            <a:avLst/>
          </a:prstGeom>
          <a:ln w="12700">
            <a:miter lim="400000"/>
          </a:ln>
        </p:spPr>
      </p:pic>
      <p:sp>
        <p:nvSpPr>
          <p:cNvPr id="11" name="Line">
            <a:extLst>
              <a:ext uri="{FF2B5EF4-FFF2-40B4-BE49-F238E27FC236}">
                <a16:creationId xmlns:a16="http://schemas.microsoft.com/office/drawing/2014/main" id="{2B74350D-3861-A344-B526-1C2125632473}"/>
              </a:ext>
            </a:extLst>
          </p:cNvPr>
          <p:cNvSpPr/>
          <p:nvPr/>
        </p:nvSpPr>
        <p:spPr>
          <a:xfrm flipH="1">
            <a:off x="4919530" y="4460510"/>
            <a:ext cx="951892" cy="1"/>
          </a:xfrm>
          <a:prstGeom prst="line">
            <a:avLst/>
          </a:prstGeom>
          <a:ln w="88900">
            <a:solidFill>
              <a:srgbClr val="002452"/>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pic>
        <p:nvPicPr>
          <p:cNvPr id="12" name="noun_Mobile Touch_1005379_031f43.png" descr="noun_Mobile Touch_1005379_031f43.png">
            <a:extLst>
              <a:ext uri="{FF2B5EF4-FFF2-40B4-BE49-F238E27FC236}">
                <a16:creationId xmlns:a16="http://schemas.microsoft.com/office/drawing/2014/main" id="{8213C5B6-5247-D54C-87E5-C9573257B5DC}"/>
              </a:ext>
            </a:extLst>
          </p:cNvPr>
          <p:cNvPicPr>
            <a:picLocks noChangeAspect="1"/>
          </p:cNvPicPr>
          <p:nvPr/>
        </p:nvPicPr>
        <p:blipFill>
          <a:blip r:embed="rId8"/>
          <a:stretch>
            <a:fillRect/>
          </a:stretch>
        </p:blipFill>
        <p:spPr>
          <a:xfrm>
            <a:off x="8492986" y="3934417"/>
            <a:ext cx="1052187" cy="1052187"/>
          </a:xfrm>
          <a:prstGeom prst="rect">
            <a:avLst/>
          </a:prstGeom>
          <a:ln w="12700">
            <a:miter lim="400000"/>
          </a:ln>
        </p:spPr>
      </p:pic>
      <p:sp>
        <p:nvSpPr>
          <p:cNvPr id="13" name="Line">
            <a:extLst>
              <a:ext uri="{FF2B5EF4-FFF2-40B4-BE49-F238E27FC236}">
                <a16:creationId xmlns:a16="http://schemas.microsoft.com/office/drawing/2014/main" id="{EB94BEC1-7D51-C042-9EAA-D3E632FA7132}"/>
              </a:ext>
            </a:extLst>
          </p:cNvPr>
          <p:cNvSpPr/>
          <p:nvPr/>
        </p:nvSpPr>
        <p:spPr>
          <a:xfrm flipH="1">
            <a:off x="7450155" y="4460510"/>
            <a:ext cx="951892" cy="1"/>
          </a:xfrm>
          <a:prstGeom prst="line">
            <a:avLst/>
          </a:prstGeom>
          <a:ln w="88900">
            <a:solidFill>
              <a:srgbClr val="002452"/>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pic>
        <p:nvPicPr>
          <p:cNvPr id="14" name="noun_Predictive Analytics_1876389_031f43.png" descr="noun_Predictive Analytics_1876389_031f43.png">
            <a:extLst>
              <a:ext uri="{FF2B5EF4-FFF2-40B4-BE49-F238E27FC236}">
                <a16:creationId xmlns:a16="http://schemas.microsoft.com/office/drawing/2014/main" id="{03D80AD0-0433-E84E-96E8-EE1AF0803F83}"/>
              </a:ext>
            </a:extLst>
          </p:cNvPr>
          <p:cNvPicPr>
            <a:picLocks noChangeAspect="1"/>
          </p:cNvPicPr>
          <p:nvPr/>
        </p:nvPicPr>
        <p:blipFill>
          <a:blip r:embed="rId9"/>
          <a:stretch>
            <a:fillRect/>
          </a:stretch>
        </p:blipFill>
        <p:spPr>
          <a:xfrm>
            <a:off x="8403159" y="2001398"/>
            <a:ext cx="1052187" cy="1052187"/>
          </a:xfrm>
          <a:prstGeom prst="rect">
            <a:avLst/>
          </a:prstGeom>
          <a:ln w="12700">
            <a:miter lim="400000"/>
          </a:ln>
        </p:spPr>
      </p:pic>
      <p:sp>
        <p:nvSpPr>
          <p:cNvPr id="15" name="Line">
            <a:extLst>
              <a:ext uri="{FF2B5EF4-FFF2-40B4-BE49-F238E27FC236}">
                <a16:creationId xmlns:a16="http://schemas.microsoft.com/office/drawing/2014/main" id="{3980D6A7-77B4-3D40-9125-50B43E8C7D18}"/>
              </a:ext>
            </a:extLst>
          </p:cNvPr>
          <p:cNvSpPr/>
          <p:nvPr/>
        </p:nvSpPr>
        <p:spPr>
          <a:xfrm flipV="1">
            <a:off x="7397339" y="3155712"/>
            <a:ext cx="1197153" cy="881078"/>
          </a:xfrm>
          <a:prstGeom prst="line">
            <a:avLst/>
          </a:prstGeom>
          <a:ln w="88900">
            <a:solidFill>
              <a:srgbClr val="002452"/>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16" name="Line">
            <a:extLst>
              <a:ext uri="{FF2B5EF4-FFF2-40B4-BE49-F238E27FC236}">
                <a16:creationId xmlns:a16="http://schemas.microsoft.com/office/drawing/2014/main" id="{9300402B-D221-E34A-80A4-8C67700E93CD}"/>
              </a:ext>
            </a:extLst>
          </p:cNvPr>
          <p:cNvSpPr/>
          <p:nvPr/>
        </p:nvSpPr>
        <p:spPr>
          <a:xfrm flipH="1">
            <a:off x="6997735" y="2750603"/>
            <a:ext cx="1295086" cy="1017236"/>
          </a:xfrm>
          <a:prstGeom prst="line">
            <a:avLst/>
          </a:prstGeom>
          <a:ln w="88900">
            <a:solidFill>
              <a:srgbClr val="002452"/>
            </a:solidFill>
            <a:miter lim="400000"/>
            <a:tailEnd type="triangle"/>
          </a:ln>
        </p:spPr>
        <p:txBody>
          <a:bodyPr lIns="25400" tIns="25400" rIns="25400" bIns="25400" anchor="ctr"/>
          <a:lstStyle/>
          <a:p>
            <a:pPr defTabSz="412750">
              <a:spcBef>
                <a:spcPts val="1000"/>
              </a:spcBef>
              <a:defRPr sz="1600" b="1" cap="all" baseline="-62500">
                <a:solidFill>
                  <a:srgbClr val="0D213E"/>
                </a:solidFill>
              </a:defRPr>
            </a:pPr>
            <a:endParaRPr/>
          </a:p>
        </p:txBody>
      </p:sp>
      <p:sp>
        <p:nvSpPr>
          <p:cNvPr id="18" name="What a typical hardware engineer understands today">
            <a:extLst>
              <a:ext uri="{FF2B5EF4-FFF2-40B4-BE49-F238E27FC236}">
                <a16:creationId xmlns:a16="http://schemas.microsoft.com/office/drawing/2014/main" id="{6E8495DA-5607-8449-AC55-51C8592CE4A7}"/>
              </a:ext>
            </a:extLst>
          </p:cNvPr>
          <p:cNvSpPr txBox="1"/>
          <p:nvPr/>
        </p:nvSpPr>
        <p:spPr>
          <a:xfrm>
            <a:off x="1793374" y="5507290"/>
            <a:ext cx="2526786" cy="9746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412750">
              <a:spcBef>
                <a:spcPts val="800"/>
              </a:spcBef>
              <a:defRPr sz="2000">
                <a:latin typeface="Avenir Next Regular"/>
                <a:ea typeface="Avenir Next Regular"/>
                <a:cs typeface="Avenir Next Regular"/>
                <a:sym typeface="Avenir Next Regular"/>
              </a:defRPr>
            </a:lvl1pPr>
          </a:lstStyle>
          <a:p>
            <a:r>
              <a:rPr lang="en-US" dirty="0">
                <a:latin typeface="Barlow" pitchFamily="2" charset="77"/>
              </a:rPr>
              <a:t>👆 </a:t>
            </a:r>
            <a:r>
              <a:rPr dirty="0">
                <a:latin typeface="Barlow" pitchFamily="2" charset="77"/>
              </a:rPr>
              <a:t>What a typical hardware engineer understands today</a:t>
            </a:r>
          </a:p>
        </p:txBody>
      </p:sp>
      <p:sp>
        <p:nvSpPr>
          <p:cNvPr id="21" name="From Closed to Open">
            <a:extLst>
              <a:ext uri="{FF2B5EF4-FFF2-40B4-BE49-F238E27FC236}">
                <a16:creationId xmlns:a16="http://schemas.microsoft.com/office/drawing/2014/main" id="{1EA5870C-6C3B-CC4B-A894-FAEDEEAF2C1A}"/>
              </a:ext>
            </a:extLst>
          </p:cNvPr>
          <p:cNvSpPr txBox="1">
            <a:spLocks/>
          </p:cNvSpPr>
          <p:nvPr/>
        </p:nvSpPr>
        <p:spPr>
          <a:xfrm>
            <a:off x="2281358" y="218929"/>
            <a:ext cx="7629283" cy="784293"/>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4800" dirty="0"/>
              <a:t>“The IoT” is a Foreign World</a:t>
            </a:r>
          </a:p>
        </p:txBody>
      </p:sp>
      <p:sp>
        <p:nvSpPr>
          <p:cNvPr id="23" name="Frame 22">
            <a:extLst>
              <a:ext uri="{FF2B5EF4-FFF2-40B4-BE49-F238E27FC236}">
                <a16:creationId xmlns:a16="http://schemas.microsoft.com/office/drawing/2014/main" id="{546D1492-0C14-C341-A1A7-1626063EED9B}"/>
              </a:ext>
            </a:extLst>
          </p:cNvPr>
          <p:cNvSpPr/>
          <p:nvPr/>
        </p:nvSpPr>
        <p:spPr>
          <a:xfrm>
            <a:off x="5898144" y="1560441"/>
            <a:ext cx="3901229" cy="5078629"/>
          </a:xfrm>
          <a:prstGeom prst="frame">
            <a:avLst>
              <a:gd name="adj1" fmla="val 2048"/>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6079CF59-9456-F242-A3F9-66781511A501}"/>
              </a:ext>
            </a:extLst>
          </p:cNvPr>
          <p:cNvSpPr/>
          <p:nvPr/>
        </p:nvSpPr>
        <p:spPr>
          <a:xfrm>
            <a:off x="1243291" y="3488232"/>
            <a:ext cx="3597124" cy="1926696"/>
          </a:xfrm>
          <a:prstGeom prst="frame">
            <a:avLst>
              <a:gd name="adj1" fmla="val 4799"/>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485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dvAuto="0"/>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9;p15">
            <a:extLst>
              <a:ext uri="{FF2B5EF4-FFF2-40B4-BE49-F238E27FC236}">
                <a16:creationId xmlns:a16="http://schemas.microsoft.com/office/drawing/2014/main" id="{8E258FBB-7DD7-3646-9628-D3DDC093ACDC}"/>
              </a:ext>
            </a:extLst>
          </p:cNvPr>
          <p:cNvSpPr txBox="1"/>
          <p:nvPr/>
        </p:nvSpPr>
        <p:spPr>
          <a:xfrm>
            <a:off x="1800621" y="5212048"/>
            <a:ext cx="6969305" cy="43088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800" b="1" dirty="0">
                <a:solidFill>
                  <a:srgbClr val="FFFFFF"/>
                </a:solidFill>
                <a:latin typeface="Barlow"/>
              </a:rPr>
              <a:t>Nikola Tesla</a:t>
            </a:r>
            <a:endParaRPr lang="en-US" sz="2800" b="1" dirty="0">
              <a:latin typeface="Barlow"/>
            </a:endParaRPr>
          </a:p>
        </p:txBody>
      </p:sp>
      <p:sp>
        <p:nvSpPr>
          <p:cNvPr id="5" name="Google Shape;98;p15">
            <a:extLst>
              <a:ext uri="{FF2B5EF4-FFF2-40B4-BE49-F238E27FC236}">
                <a16:creationId xmlns:a16="http://schemas.microsoft.com/office/drawing/2014/main" id="{4EDEB23F-4459-114C-885C-8DABB88A6396}"/>
              </a:ext>
            </a:extLst>
          </p:cNvPr>
          <p:cNvSpPr txBox="1"/>
          <p:nvPr/>
        </p:nvSpPr>
        <p:spPr>
          <a:xfrm>
            <a:off x="1800621" y="2206773"/>
            <a:ext cx="10007065" cy="258532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solidFill>
                  <a:srgbClr val="FFFFFF"/>
                </a:solidFill>
                <a:latin typeface="Barlow"/>
              </a:rPr>
              <a:t>When wireless is perfectly applied the </a:t>
            </a:r>
            <a:r>
              <a:rPr lang="en-US" sz="2800" b="1" dirty="0">
                <a:solidFill>
                  <a:srgbClr val="FFFFFF"/>
                </a:solidFill>
                <a:latin typeface="Barlow"/>
              </a:rPr>
              <a:t>whole earth will be converted into a huge brain</a:t>
            </a:r>
            <a:r>
              <a:rPr lang="en-US" sz="2800" dirty="0">
                <a:solidFill>
                  <a:srgbClr val="FFFFFF"/>
                </a:solidFill>
                <a:latin typeface="Barlow"/>
              </a:rPr>
              <a:t>, which in fact it is, all things being particles of a real and rhythmic whole…and the instruments through which we shall be able to do this will be amazingly simple compared with our present telephone. </a:t>
            </a:r>
            <a:r>
              <a:rPr lang="en-US" sz="2800" b="1" dirty="0">
                <a:solidFill>
                  <a:srgbClr val="FFFFFF"/>
                </a:solidFill>
                <a:latin typeface="Barlow"/>
              </a:rPr>
              <a:t>A man will be able to carry one in his vest pocket.</a:t>
            </a:r>
          </a:p>
        </p:txBody>
      </p:sp>
    </p:spTree>
    <p:extLst>
      <p:ext uri="{BB962C8B-B14F-4D97-AF65-F5344CB8AC3E}">
        <p14:creationId xmlns:p14="http://schemas.microsoft.com/office/powerpoint/2010/main" val="139848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So It Begins Pop Tv GIF by Schitt's Creek">
            <a:extLst>
              <a:ext uri="{FF2B5EF4-FFF2-40B4-BE49-F238E27FC236}">
                <a16:creationId xmlns:a16="http://schemas.microsoft.com/office/drawing/2014/main" id="{9800B872-5BD2-3742-A4A1-A527C49A2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951" y="783535"/>
            <a:ext cx="9406098" cy="529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62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om Closed to Open">
            <a:extLst>
              <a:ext uri="{FF2B5EF4-FFF2-40B4-BE49-F238E27FC236}">
                <a16:creationId xmlns:a16="http://schemas.microsoft.com/office/drawing/2014/main" id="{B71D256B-AEA4-E149-85CA-DB2E98C3B7BB}"/>
              </a:ext>
            </a:extLst>
          </p:cNvPr>
          <p:cNvSpPr txBox="1">
            <a:spLocks/>
          </p:cNvSpPr>
          <p:nvPr/>
        </p:nvSpPr>
        <p:spPr>
          <a:xfrm>
            <a:off x="491829" y="3088721"/>
            <a:ext cx="3579840" cy="765657"/>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5400" dirty="0">
                <a:solidFill>
                  <a:schemeClr val="tx1">
                    <a:lumMod val="60000"/>
                    <a:lumOff val="40000"/>
                  </a:schemeClr>
                </a:solidFill>
              </a:rPr>
              <a:t>Languages</a:t>
            </a:r>
          </a:p>
        </p:txBody>
      </p:sp>
      <p:sp>
        <p:nvSpPr>
          <p:cNvPr id="3" name="From Closed to Open">
            <a:extLst>
              <a:ext uri="{FF2B5EF4-FFF2-40B4-BE49-F238E27FC236}">
                <a16:creationId xmlns:a16="http://schemas.microsoft.com/office/drawing/2014/main" id="{742BC9F1-D89B-4345-9B22-0DE3FC3E07EE}"/>
              </a:ext>
            </a:extLst>
          </p:cNvPr>
          <p:cNvSpPr txBox="1">
            <a:spLocks/>
          </p:cNvSpPr>
          <p:nvPr/>
        </p:nvSpPr>
        <p:spPr>
          <a:xfrm>
            <a:off x="4412138" y="3063409"/>
            <a:ext cx="3233317" cy="765657"/>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5400" dirty="0">
                <a:solidFill>
                  <a:schemeClr val="accent2"/>
                </a:solidFill>
              </a:rPr>
              <a:t>Platforms</a:t>
            </a:r>
          </a:p>
        </p:txBody>
      </p:sp>
      <p:sp>
        <p:nvSpPr>
          <p:cNvPr id="4" name="From Closed to Open">
            <a:extLst>
              <a:ext uri="{FF2B5EF4-FFF2-40B4-BE49-F238E27FC236}">
                <a16:creationId xmlns:a16="http://schemas.microsoft.com/office/drawing/2014/main" id="{D1856296-E98D-794A-A53E-7E64C68297D7}"/>
              </a:ext>
            </a:extLst>
          </p:cNvPr>
          <p:cNvSpPr txBox="1">
            <a:spLocks/>
          </p:cNvSpPr>
          <p:nvPr/>
        </p:nvSpPr>
        <p:spPr>
          <a:xfrm>
            <a:off x="7985924" y="3088649"/>
            <a:ext cx="3877292" cy="765657"/>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sz="5400" dirty="0">
                <a:solidFill>
                  <a:schemeClr val="accent6"/>
                </a:solidFill>
              </a:rPr>
              <a:t>Capabilities</a:t>
            </a:r>
          </a:p>
        </p:txBody>
      </p:sp>
      <p:pic>
        <p:nvPicPr>
          <p:cNvPr id="12290" name="Picture 2">
            <a:extLst>
              <a:ext uri="{FF2B5EF4-FFF2-40B4-BE49-F238E27FC236}">
                <a16:creationId xmlns:a16="http://schemas.microsoft.com/office/drawing/2014/main" id="{D3DFCBA4-0AA5-5344-B2F3-9383742A5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42" y="629639"/>
            <a:ext cx="1080052" cy="108005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 - Wikipedia">
            <a:extLst>
              <a:ext uri="{FF2B5EF4-FFF2-40B4-BE49-F238E27FC236}">
                <a16:creationId xmlns:a16="http://schemas.microsoft.com/office/drawing/2014/main" id="{45A9A355-3F68-C948-9691-050DE486B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42" y="4029246"/>
            <a:ext cx="995501" cy="111906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Arduino Logo PNG Transparent (1) – Brands Logos">
            <a:extLst>
              <a:ext uri="{FF2B5EF4-FFF2-40B4-BE49-F238E27FC236}">
                <a16:creationId xmlns:a16="http://schemas.microsoft.com/office/drawing/2014/main" id="{403B9EB0-15AE-AF4E-8091-F9F594165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6689" y="1873763"/>
            <a:ext cx="1013929" cy="1014634"/>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3C8B351F-7976-B349-B67B-B8CD3B2EB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6369" y="4168470"/>
            <a:ext cx="1149626" cy="1149626"/>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a:extLst>
              <a:ext uri="{FF2B5EF4-FFF2-40B4-BE49-F238E27FC236}">
                <a16:creationId xmlns:a16="http://schemas.microsoft.com/office/drawing/2014/main" id="{5E4588A4-0655-2E48-8335-06BE7198C8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6689" y="5435236"/>
            <a:ext cx="897835" cy="897835"/>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Raspberry Pi trademark rules and brand guidelines - Raspberry Pi">
            <a:extLst>
              <a:ext uri="{FF2B5EF4-FFF2-40B4-BE49-F238E27FC236}">
                <a16:creationId xmlns:a16="http://schemas.microsoft.com/office/drawing/2014/main" id="{E021CB8E-8D10-9C4E-AF77-4CA684166A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906" y="581206"/>
            <a:ext cx="1822519" cy="1825477"/>
          </a:xfrm>
          <a:prstGeom prst="rect">
            <a:avLst/>
          </a:prstGeom>
          <a:noFill/>
          <a:extLst>
            <a:ext uri="{909E8E84-426E-40DD-AFC4-6F175D3DCCD1}">
              <a14:hiddenFill xmlns:a14="http://schemas.microsoft.com/office/drawing/2010/main">
                <a:solidFill>
                  <a:srgbClr val="FFFFFF"/>
                </a:solidFill>
              </a14:hiddenFill>
            </a:ext>
          </a:extLst>
        </p:spPr>
      </p:pic>
      <p:pic>
        <p:nvPicPr>
          <p:cNvPr id="12304" name="Picture 16" descr="Edge Impulse – Arm®">
            <a:extLst>
              <a:ext uri="{FF2B5EF4-FFF2-40B4-BE49-F238E27FC236}">
                <a16:creationId xmlns:a16="http://schemas.microsoft.com/office/drawing/2014/main" id="{A70CEE26-7F5E-004D-B09F-53FCD72A13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34785" y="4671946"/>
            <a:ext cx="3509622" cy="591792"/>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Datacake - Crunchbase Company Profile &amp; Funding">
            <a:extLst>
              <a:ext uri="{FF2B5EF4-FFF2-40B4-BE49-F238E27FC236}">
                <a16:creationId xmlns:a16="http://schemas.microsoft.com/office/drawing/2014/main" id="{B4A64CF6-6B5D-E946-A790-751E6DDF7E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6133" y="1703641"/>
            <a:ext cx="1242772" cy="1242772"/>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a:extLst>
              <a:ext uri="{FF2B5EF4-FFF2-40B4-BE49-F238E27FC236}">
                <a16:creationId xmlns:a16="http://schemas.microsoft.com/office/drawing/2014/main" id="{373D003D-ECB1-3441-85A3-9FF27EE4FC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9936" y="5891273"/>
            <a:ext cx="3454849" cy="385521"/>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IoT platform | Internet of Things | Ubidots">
            <a:extLst>
              <a:ext uri="{FF2B5EF4-FFF2-40B4-BE49-F238E27FC236}">
                <a16:creationId xmlns:a16="http://schemas.microsoft.com/office/drawing/2014/main" id="{2979B452-40C5-614A-B690-30C348E1A4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4664" y="935046"/>
            <a:ext cx="2329898" cy="541138"/>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Losant Logo PNG Transparent &amp; SVG Vector - Freebie Supply">
            <a:extLst>
              <a:ext uri="{FF2B5EF4-FFF2-40B4-BE49-F238E27FC236}">
                <a16:creationId xmlns:a16="http://schemas.microsoft.com/office/drawing/2014/main" id="{164454FB-5A17-D247-B787-54DDABBB5B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27492" y="4197656"/>
            <a:ext cx="1728515" cy="986027"/>
          </a:xfrm>
          <a:prstGeom prst="rect">
            <a:avLst/>
          </a:prstGeom>
          <a:noFill/>
          <a:extLst>
            <a:ext uri="{909E8E84-426E-40DD-AFC4-6F175D3DCCD1}">
              <a14:hiddenFill xmlns:a14="http://schemas.microsoft.com/office/drawing/2010/main">
                <a:solidFill>
                  <a:srgbClr val="FFFFFF"/>
                </a:solidFill>
              </a14:hiddenFill>
            </a:ext>
          </a:extLst>
        </p:spPr>
      </p:pic>
      <p:pic>
        <p:nvPicPr>
          <p:cNvPr id="12314" name="Picture 26" descr="Amazon Web Services - Wikipedia">
            <a:extLst>
              <a:ext uri="{FF2B5EF4-FFF2-40B4-BE49-F238E27FC236}">
                <a16:creationId xmlns:a16="http://schemas.microsoft.com/office/drawing/2014/main" id="{F986D3D6-0EDC-FD4B-8FB6-C7EE7EEF46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77826" y="1984627"/>
            <a:ext cx="1450714" cy="868017"/>
          </a:xfrm>
          <a:prstGeom prst="rect">
            <a:avLst/>
          </a:prstGeom>
          <a:noFill/>
          <a:extLst>
            <a:ext uri="{909E8E84-426E-40DD-AFC4-6F175D3DCCD1}">
              <a14:hiddenFill xmlns:a14="http://schemas.microsoft.com/office/drawing/2010/main">
                <a:solidFill>
                  <a:srgbClr val="FFFFFF"/>
                </a:solidFill>
              </a14:hiddenFill>
            </a:ext>
          </a:extLst>
        </p:spPr>
      </p:pic>
      <p:pic>
        <p:nvPicPr>
          <p:cNvPr id="12316" name="Picture 28" descr="Microsoft Azure - Wikipedia">
            <a:extLst>
              <a:ext uri="{FF2B5EF4-FFF2-40B4-BE49-F238E27FC236}">
                <a16:creationId xmlns:a16="http://schemas.microsoft.com/office/drawing/2014/main" id="{3804AEC1-C169-FC4D-BE5C-AD6AFC4F23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48902" y="5423269"/>
            <a:ext cx="1172817" cy="1172817"/>
          </a:xfrm>
          <a:prstGeom prst="rect">
            <a:avLst/>
          </a:prstGeom>
          <a:noFill/>
          <a:extLst>
            <a:ext uri="{909E8E84-426E-40DD-AFC4-6F175D3DCCD1}">
              <a14:hiddenFill xmlns:a14="http://schemas.microsoft.com/office/drawing/2010/main">
                <a:solidFill>
                  <a:srgbClr val="FFFFFF"/>
                </a:solidFill>
              </a14:hiddenFill>
            </a:ext>
          </a:extLst>
        </p:spPr>
      </p:pic>
      <p:pic>
        <p:nvPicPr>
          <p:cNvPr id="12318" name="Picture 30" descr="Cloud Computing Services | Google Cloud">
            <a:extLst>
              <a:ext uri="{FF2B5EF4-FFF2-40B4-BE49-F238E27FC236}">
                <a16:creationId xmlns:a16="http://schemas.microsoft.com/office/drawing/2014/main" id="{4FADCDB7-B781-0643-AAE5-56EBE361509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55765" y="369187"/>
            <a:ext cx="2329898" cy="122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19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290"/>
                                        </p:tgtEl>
                                        <p:attrNameLst>
                                          <p:attrName>style.visibility</p:attrName>
                                        </p:attrNameLst>
                                      </p:cBhvr>
                                      <p:to>
                                        <p:strVal val="visible"/>
                                      </p:to>
                                    </p:set>
                                    <p:animEffect transition="in" filter="fade">
                                      <p:cBhvr>
                                        <p:cTn id="19" dur="500"/>
                                        <p:tgtEl>
                                          <p:spTgt spid="1229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292"/>
                                        </p:tgtEl>
                                        <p:attrNameLst>
                                          <p:attrName>style.visibility</p:attrName>
                                        </p:attrNameLst>
                                      </p:cBhvr>
                                      <p:to>
                                        <p:strVal val="visible"/>
                                      </p:to>
                                    </p:set>
                                    <p:animEffect transition="in" filter="fade">
                                      <p:cBhvr>
                                        <p:cTn id="23" dur="500"/>
                                        <p:tgtEl>
                                          <p:spTgt spid="1229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294"/>
                                        </p:tgtEl>
                                        <p:attrNameLst>
                                          <p:attrName>style.visibility</p:attrName>
                                        </p:attrNameLst>
                                      </p:cBhvr>
                                      <p:to>
                                        <p:strVal val="visible"/>
                                      </p:to>
                                    </p:set>
                                    <p:animEffect transition="in" filter="fade">
                                      <p:cBhvr>
                                        <p:cTn id="27" dur="500"/>
                                        <p:tgtEl>
                                          <p:spTgt spid="1229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296"/>
                                        </p:tgtEl>
                                        <p:attrNameLst>
                                          <p:attrName>style.visibility</p:attrName>
                                        </p:attrNameLst>
                                      </p:cBhvr>
                                      <p:to>
                                        <p:strVal val="visible"/>
                                      </p:to>
                                    </p:set>
                                    <p:animEffect transition="in" filter="fade">
                                      <p:cBhvr>
                                        <p:cTn id="31" dur="500"/>
                                        <p:tgtEl>
                                          <p:spTgt spid="1229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300"/>
                                        </p:tgtEl>
                                        <p:attrNameLst>
                                          <p:attrName>style.visibility</p:attrName>
                                        </p:attrNameLst>
                                      </p:cBhvr>
                                      <p:to>
                                        <p:strVal val="visible"/>
                                      </p:to>
                                    </p:set>
                                    <p:animEffect transition="in" filter="fade">
                                      <p:cBhvr>
                                        <p:cTn id="35" dur="500"/>
                                        <p:tgtEl>
                                          <p:spTgt spid="1230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302"/>
                                        </p:tgtEl>
                                        <p:attrNameLst>
                                          <p:attrName>style.visibility</p:attrName>
                                        </p:attrNameLst>
                                      </p:cBhvr>
                                      <p:to>
                                        <p:strVal val="visible"/>
                                      </p:to>
                                    </p:set>
                                    <p:animEffect transition="in" filter="fade">
                                      <p:cBhvr>
                                        <p:cTn id="39" dur="500"/>
                                        <p:tgtEl>
                                          <p:spTgt spid="1230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2304"/>
                                        </p:tgtEl>
                                        <p:attrNameLst>
                                          <p:attrName>style.visibility</p:attrName>
                                        </p:attrNameLst>
                                      </p:cBhvr>
                                      <p:to>
                                        <p:strVal val="visible"/>
                                      </p:to>
                                    </p:set>
                                    <p:animEffect transition="in" filter="fade">
                                      <p:cBhvr>
                                        <p:cTn id="43" dur="500"/>
                                        <p:tgtEl>
                                          <p:spTgt spid="1230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2306"/>
                                        </p:tgtEl>
                                        <p:attrNameLst>
                                          <p:attrName>style.visibility</p:attrName>
                                        </p:attrNameLst>
                                      </p:cBhvr>
                                      <p:to>
                                        <p:strVal val="visible"/>
                                      </p:to>
                                    </p:set>
                                    <p:animEffect transition="in" filter="fade">
                                      <p:cBhvr>
                                        <p:cTn id="47" dur="500"/>
                                        <p:tgtEl>
                                          <p:spTgt spid="1230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2308"/>
                                        </p:tgtEl>
                                        <p:attrNameLst>
                                          <p:attrName>style.visibility</p:attrName>
                                        </p:attrNameLst>
                                      </p:cBhvr>
                                      <p:to>
                                        <p:strVal val="visible"/>
                                      </p:to>
                                    </p:set>
                                    <p:animEffect transition="in" filter="fade">
                                      <p:cBhvr>
                                        <p:cTn id="51" dur="500"/>
                                        <p:tgtEl>
                                          <p:spTgt spid="1230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2310"/>
                                        </p:tgtEl>
                                        <p:attrNameLst>
                                          <p:attrName>style.visibility</p:attrName>
                                        </p:attrNameLst>
                                      </p:cBhvr>
                                      <p:to>
                                        <p:strVal val="visible"/>
                                      </p:to>
                                    </p:set>
                                    <p:animEffect transition="in" filter="fade">
                                      <p:cBhvr>
                                        <p:cTn id="55" dur="500"/>
                                        <p:tgtEl>
                                          <p:spTgt spid="12310"/>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2312"/>
                                        </p:tgtEl>
                                        <p:attrNameLst>
                                          <p:attrName>style.visibility</p:attrName>
                                        </p:attrNameLst>
                                      </p:cBhvr>
                                      <p:to>
                                        <p:strVal val="visible"/>
                                      </p:to>
                                    </p:set>
                                    <p:animEffect transition="in" filter="fade">
                                      <p:cBhvr>
                                        <p:cTn id="59" dur="500"/>
                                        <p:tgtEl>
                                          <p:spTgt spid="12312"/>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2314"/>
                                        </p:tgtEl>
                                        <p:attrNameLst>
                                          <p:attrName>style.visibility</p:attrName>
                                        </p:attrNameLst>
                                      </p:cBhvr>
                                      <p:to>
                                        <p:strVal val="visible"/>
                                      </p:to>
                                    </p:set>
                                    <p:animEffect transition="in" filter="fade">
                                      <p:cBhvr>
                                        <p:cTn id="63" dur="500"/>
                                        <p:tgtEl>
                                          <p:spTgt spid="12314"/>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12316"/>
                                        </p:tgtEl>
                                        <p:attrNameLst>
                                          <p:attrName>style.visibility</p:attrName>
                                        </p:attrNameLst>
                                      </p:cBhvr>
                                      <p:to>
                                        <p:strVal val="visible"/>
                                      </p:to>
                                    </p:set>
                                    <p:animEffect transition="in" filter="fade">
                                      <p:cBhvr>
                                        <p:cTn id="67" dur="500"/>
                                        <p:tgtEl>
                                          <p:spTgt spid="12316"/>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2318"/>
                                        </p:tgtEl>
                                        <p:attrNameLst>
                                          <p:attrName>style.visibility</p:attrName>
                                        </p:attrNameLst>
                                      </p:cBhvr>
                                      <p:to>
                                        <p:strVal val="visible"/>
                                      </p:to>
                                    </p:set>
                                    <p:animEffect transition="in" filter="fade">
                                      <p:cBhvr>
                                        <p:cTn id="71" dur="500"/>
                                        <p:tgtEl>
                                          <p:spTgt spid="12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291548" y="1951672"/>
            <a:ext cx="11608903"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600" b="1" dirty="0">
                <a:solidFill>
                  <a:srgbClr val="FFFFFF"/>
                </a:solidFill>
                <a:latin typeface="Barlow"/>
              </a:rPr>
              <a:t>The IoT is Dead! Long Live the IoT! 👑</a:t>
            </a:r>
            <a:endParaRPr lang="en-US" dirty="0"/>
          </a:p>
        </p:txBody>
      </p:sp>
    </p:spTree>
    <p:extLst>
      <p:ext uri="{BB962C8B-B14F-4D97-AF65-F5344CB8AC3E}">
        <p14:creationId xmlns:p14="http://schemas.microsoft.com/office/powerpoint/2010/main" val="25791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F3EE5ED1-6E2D-E640-A91C-4BFFEEA6476C}"/>
              </a:ext>
            </a:extLst>
          </p:cNvPr>
          <p:cNvPicPr>
            <a:picLocks noChangeAspect="1"/>
          </p:cNvPicPr>
          <p:nvPr/>
        </p:nvPicPr>
        <p:blipFill>
          <a:blip r:embed="rId3"/>
          <a:stretch>
            <a:fillRect/>
          </a:stretch>
        </p:blipFill>
        <p:spPr>
          <a:xfrm>
            <a:off x="543346" y="2324983"/>
            <a:ext cx="2474317" cy="2474318"/>
          </a:xfrm>
          <a:prstGeom prst="rect">
            <a:avLst/>
          </a:prstGeom>
          <a:ln w="12700">
            <a:miter lim="400000"/>
          </a:ln>
        </p:spPr>
      </p:pic>
      <p:pic>
        <p:nvPicPr>
          <p:cNvPr id="3" name="Image" descr="Image">
            <a:extLst>
              <a:ext uri="{FF2B5EF4-FFF2-40B4-BE49-F238E27FC236}">
                <a16:creationId xmlns:a16="http://schemas.microsoft.com/office/drawing/2014/main" id="{61A6C8FB-F545-9746-8E59-7235958DCA56}"/>
              </a:ext>
            </a:extLst>
          </p:cNvPr>
          <p:cNvPicPr>
            <a:picLocks noChangeAspect="1"/>
          </p:cNvPicPr>
          <p:nvPr/>
        </p:nvPicPr>
        <p:blipFill>
          <a:blip r:embed="rId3"/>
          <a:stretch>
            <a:fillRect/>
          </a:stretch>
        </p:blipFill>
        <p:spPr>
          <a:xfrm>
            <a:off x="543346" y="3954585"/>
            <a:ext cx="2474317" cy="2474318"/>
          </a:xfrm>
          <a:prstGeom prst="rect">
            <a:avLst/>
          </a:prstGeom>
          <a:ln w="12700">
            <a:miter lim="400000"/>
          </a:ln>
        </p:spPr>
      </p:pic>
      <p:pic>
        <p:nvPicPr>
          <p:cNvPr id="4" name="Image" descr="Image">
            <a:extLst>
              <a:ext uri="{FF2B5EF4-FFF2-40B4-BE49-F238E27FC236}">
                <a16:creationId xmlns:a16="http://schemas.microsoft.com/office/drawing/2014/main" id="{59B407EC-A17B-0341-9434-805246E686E5}"/>
              </a:ext>
            </a:extLst>
          </p:cNvPr>
          <p:cNvPicPr>
            <a:picLocks noChangeAspect="1"/>
          </p:cNvPicPr>
          <p:nvPr/>
        </p:nvPicPr>
        <p:blipFill>
          <a:blip r:embed="rId3"/>
          <a:stretch>
            <a:fillRect/>
          </a:stretch>
        </p:blipFill>
        <p:spPr>
          <a:xfrm>
            <a:off x="543346" y="597506"/>
            <a:ext cx="2474317" cy="2474317"/>
          </a:xfrm>
          <a:prstGeom prst="rect">
            <a:avLst/>
          </a:prstGeom>
          <a:ln w="12700">
            <a:miter lim="400000"/>
          </a:ln>
        </p:spPr>
      </p:pic>
      <p:pic>
        <p:nvPicPr>
          <p:cNvPr id="5" name="Image" descr="Image">
            <a:extLst>
              <a:ext uri="{FF2B5EF4-FFF2-40B4-BE49-F238E27FC236}">
                <a16:creationId xmlns:a16="http://schemas.microsoft.com/office/drawing/2014/main" id="{AE6E03ED-FE7A-2A4C-AE9F-5D80F19C57C9}"/>
              </a:ext>
            </a:extLst>
          </p:cNvPr>
          <p:cNvPicPr>
            <a:picLocks noChangeAspect="1"/>
          </p:cNvPicPr>
          <p:nvPr/>
        </p:nvPicPr>
        <p:blipFill>
          <a:blip r:embed="rId4"/>
          <a:stretch>
            <a:fillRect/>
          </a:stretch>
        </p:blipFill>
        <p:spPr>
          <a:xfrm>
            <a:off x="2723022" y="4755619"/>
            <a:ext cx="1385202" cy="1385203"/>
          </a:xfrm>
          <a:prstGeom prst="rect">
            <a:avLst/>
          </a:prstGeom>
          <a:ln w="12700">
            <a:miter lim="400000"/>
          </a:ln>
        </p:spPr>
      </p:pic>
      <p:pic>
        <p:nvPicPr>
          <p:cNvPr id="6" name="Image" descr="Image">
            <a:extLst>
              <a:ext uri="{FF2B5EF4-FFF2-40B4-BE49-F238E27FC236}">
                <a16:creationId xmlns:a16="http://schemas.microsoft.com/office/drawing/2014/main" id="{11093EEB-1D2A-124E-9B18-785CCDFA24EB}"/>
              </a:ext>
            </a:extLst>
          </p:cNvPr>
          <p:cNvPicPr>
            <a:picLocks noChangeAspect="1"/>
          </p:cNvPicPr>
          <p:nvPr/>
        </p:nvPicPr>
        <p:blipFill>
          <a:blip r:embed="rId4"/>
          <a:stretch>
            <a:fillRect/>
          </a:stretch>
        </p:blipFill>
        <p:spPr>
          <a:xfrm>
            <a:off x="3886627" y="4755619"/>
            <a:ext cx="1385203" cy="1385203"/>
          </a:xfrm>
          <a:prstGeom prst="rect">
            <a:avLst/>
          </a:prstGeom>
          <a:ln w="12700">
            <a:miter lim="400000"/>
          </a:ln>
        </p:spPr>
      </p:pic>
      <p:pic>
        <p:nvPicPr>
          <p:cNvPr id="7" name="Image" descr="Image">
            <a:extLst>
              <a:ext uri="{FF2B5EF4-FFF2-40B4-BE49-F238E27FC236}">
                <a16:creationId xmlns:a16="http://schemas.microsoft.com/office/drawing/2014/main" id="{30FFF7F5-1514-CB47-913F-BAD4C5946A7A}"/>
              </a:ext>
            </a:extLst>
          </p:cNvPr>
          <p:cNvPicPr>
            <a:picLocks noChangeAspect="1"/>
          </p:cNvPicPr>
          <p:nvPr/>
        </p:nvPicPr>
        <p:blipFill>
          <a:blip r:embed="rId4"/>
          <a:stretch>
            <a:fillRect/>
          </a:stretch>
        </p:blipFill>
        <p:spPr>
          <a:xfrm>
            <a:off x="2716880" y="3722382"/>
            <a:ext cx="1385202" cy="1385203"/>
          </a:xfrm>
          <a:prstGeom prst="rect">
            <a:avLst/>
          </a:prstGeom>
          <a:ln w="12700">
            <a:miter lim="400000"/>
          </a:ln>
        </p:spPr>
      </p:pic>
      <p:pic>
        <p:nvPicPr>
          <p:cNvPr id="8" name="Image" descr="Image">
            <a:extLst>
              <a:ext uri="{FF2B5EF4-FFF2-40B4-BE49-F238E27FC236}">
                <a16:creationId xmlns:a16="http://schemas.microsoft.com/office/drawing/2014/main" id="{89594842-FD4D-BD46-8DE0-6CB3831D368C}"/>
              </a:ext>
            </a:extLst>
          </p:cNvPr>
          <p:cNvPicPr>
            <a:picLocks noChangeAspect="1"/>
          </p:cNvPicPr>
          <p:nvPr/>
        </p:nvPicPr>
        <p:blipFill>
          <a:blip r:embed="rId4"/>
          <a:stretch>
            <a:fillRect/>
          </a:stretch>
        </p:blipFill>
        <p:spPr>
          <a:xfrm>
            <a:off x="3880486" y="3722382"/>
            <a:ext cx="1385202" cy="1385203"/>
          </a:xfrm>
          <a:prstGeom prst="rect">
            <a:avLst/>
          </a:prstGeom>
          <a:ln w="12700">
            <a:miter lim="400000"/>
          </a:ln>
        </p:spPr>
      </p:pic>
      <p:pic>
        <p:nvPicPr>
          <p:cNvPr id="9" name="Image" descr="Image">
            <a:extLst>
              <a:ext uri="{FF2B5EF4-FFF2-40B4-BE49-F238E27FC236}">
                <a16:creationId xmlns:a16="http://schemas.microsoft.com/office/drawing/2014/main" id="{33411C88-34E9-124D-A4F8-289B0118517A}"/>
              </a:ext>
            </a:extLst>
          </p:cNvPr>
          <p:cNvPicPr>
            <a:picLocks noChangeAspect="1"/>
          </p:cNvPicPr>
          <p:nvPr/>
        </p:nvPicPr>
        <p:blipFill>
          <a:blip r:embed="rId4"/>
          <a:stretch>
            <a:fillRect/>
          </a:stretch>
        </p:blipFill>
        <p:spPr>
          <a:xfrm>
            <a:off x="2735900" y="2663017"/>
            <a:ext cx="1385203" cy="1385202"/>
          </a:xfrm>
          <a:prstGeom prst="rect">
            <a:avLst/>
          </a:prstGeom>
          <a:ln w="12700">
            <a:miter lim="400000"/>
          </a:ln>
        </p:spPr>
      </p:pic>
      <p:pic>
        <p:nvPicPr>
          <p:cNvPr id="10" name="Image" descr="Image">
            <a:extLst>
              <a:ext uri="{FF2B5EF4-FFF2-40B4-BE49-F238E27FC236}">
                <a16:creationId xmlns:a16="http://schemas.microsoft.com/office/drawing/2014/main" id="{166B370F-5818-E34F-94E7-1F86A04F3FE7}"/>
              </a:ext>
            </a:extLst>
          </p:cNvPr>
          <p:cNvPicPr>
            <a:picLocks noChangeAspect="1"/>
          </p:cNvPicPr>
          <p:nvPr/>
        </p:nvPicPr>
        <p:blipFill>
          <a:blip r:embed="rId4"/>
          <a:stretch>
            <a:fillRect/>
          </a:stretch>
        </p:blipFill>
        <p:spPr>
          <a:xfrm>
            <a:off x="3899506" y="2663017"/>
            <a:ext cx="1385202" cy="1385202"/>
          </a:xfrm>
          <a:prstGeom prst="rect">
            <a:avLst/>
          </a:prstGeom>
          <a:ln w="12700">
            <a:miter lim="400000"/>
          </a:ln>
        </p:spPr>
      </p:pic>
      <p:pic>
        <p:nvPicPr>
          <p:cNvPr id="11" name="Image" descr="Image">
            <a:extLst>
              <a:ext uri="{FF2B5EF4-FFF2-40B4-BE49-F238E27FC236}">
                <a16:creationId xmlns:a16="http://schemas.microsoft.com/office/drawing/2014/main" id="{E0967FB1-BA3E-5948-A826-9073162F5822}"/>
              </a:ext>
            </a:extLst>
          </p:cNvPr>
          <p:cNvPicPr>
            <a:picLocks noChangeAspect="1"/>
          </p:cNvPicPr>
          <p:nvPr/>
        </p:nvPicPr>
        <p:blipFill>
          <a:blip r:embed="rId4"/>
          <a:stretch>
            <a:fillRect/>
          </a:stretch>
        </p:blipFill>
        <p:spPr>
          <a:xfrm>
            <a:off x="2726390" y="1668192"/>
            <a:ext cx="1385203" cy="1385203"/>
          </a:xfrm>
          <a:prstGeom prst="rect">
            <a:avLst/>
          </a:prstGeom>
          <a:ln w="12700">
            <a:miter lim="400000"/>
          </a:ln>
        </p:spPr>
      </p:pic>
      <p:pic>
        <p:nvPicPr>
          <p:cNvPr id="12" name="Image" descr="Image">
            <a:extLst>
              <a:ext uri="{FF2B5EF4-FFF2-40B4-BE49-F238E27FC236}">
                <a16:creationId xmlns:a16="http://schemas.microsoft.com/office/drawing/2014/main" id="{9F2414B8-A585-BE42-AD4A-F802CBA29AFF}"/>
              </a:ext>
            </a:extLst>
          </p:cNvPr>
          <p:cNvPicPr>
            <a:picLocks noChangeAspect="1"/>
          </p:cNvPicPr>
          <p:nvPr/>
        </p:nvPicPr>
        <p:blipFill>
          <a:blip r:embed="rId4"/>
          <a:stretch>
            <a:fillRect/>
          </a:stretch>
        </p:blipFill>
        <p:spPr>
          <a:xfrm>
            <a:off x="3889995" y="1668192"/>
            <a:ext cx="1385203" cy="1385203"/>
          </a:xfrm>
          <a:prstGeom prst="rect">
            <a:avLst/>
          </a:prstGeom>
          <a:ln w="12700">
            <a:miter lim="400000"/>
          </a:ln>
        </p:spPr>
      </p:pic>
      <p:pic>
        <p:nvPicPr>
          <p:cNvPr id="13" name="Image" descr="Image">
            <a:extLst>
              <a:ext uri="{FF2B5EF4-FFF2-40B4-BE49-F238E27FC236}">
                <a16:creationId xmlns:a16="http://schemas.microsoft.com/office/drawing/2014/main" id="{6654D311-E81E-EC4E-AC19-3EDE47341618}"/>
              </a:ext>
            </a:extLst>
          </p:cNvPr>
          <p:cNvPicPr>
            <a:picLocks noChangeAspect="1"/>
          </p:cNvPicPr>
          <p:nvPr/>
        </p:nvPicPr>
        <p:blipFill>
          <a:blip r:embed="rId4"/>
          <a:stretch>
            <a:fillRect/>
          </a:stretch>
        </p:blipFill>
        <p:spPr>
          <a:xfrm>
            <a:off x="2697860" y="717178"/>
            <a:ext cx="1385202" cy="1385203"/>
          </a:xfrm>
          <a:prstGeom prst="rect">
            <a:avLst/>
          </a:prstGeom>
          <a:ln w="12700">
            <a:miter lim="400000"/>
          </a:ln>
        </p:spPr>
      </p:pic>
      <p:pic>
        <p:nvPicPr>
          <p:cNvPr id="14" name="Image" descr="Image">
            <a:extLst>
              <a:ext uri="{FF2B5EF4-FFF2-40B4-BE49-F238E27FC236}">
                <a16:creationId xmlns:a16="http://schemas.microsoft.com/office/drawing/2014/main" id="{8BAB4B51-109A-4140-AF0C-73F34AD50BF1}"/>
              </a:ext>
            </a:extLst>
          </p:cNvPr>
          <p:cNvPicPr>
            <a:picLocks noChangeAspect="1"/>
          </p:cNvPicPr>
          <p:nvPr/>
        </p:nvPicPr>
        <p:blipFill>
          <a:blip r:embed="rId4"/>
          <a:stretch>
            <a:fillRect/>
          </a:stretch>
        </p:blipFill>
        <p:spPr>
          <a:xfrm>
            <a:off x="3861465" y="717178"/>
            <a:ext cx="1385202" cy="1385203"/>
          </a:xfrm>
          <a:prstGeom prst="rect">
            <a:avLst/>
          </a:prstGeom>
          <a:ln w="12700">
            <a:miter lim="400000"/>
          </a:ln>
        </p:spPr>
      </p:pic>
      <p:sp>
        <p:nvSpPr>
          <p:cNvPr id="15" name="Mainframe">
            <a:extLst>
              <a:ext uri="{FF2B5EF4-FFF2-40B4-BE49-F238E27FC236}">
                <a16:creationId xmlns:a16="http://schemas.microsoft.com/office/drawing/2014/main" id="{56EDD8D4-6A66-CE48-845A-D34296EC525A}"/>
              </a:ext>
            </a:extLst>
          </p:cNvPr>
          <p:cNvSpPr txBox="1">
            <a:spLocks/>
          </p:cNvSpPr>
          <p:nvPr/>
        </p:nvSpPr>
        <p:spPr>
          <a:xfrm>
            <a:off x="863700" y="362367"/>
            <a:ext cx="2137105" cy="530693"/>
          </a:xfrm>
          <a:prstGeom prst="rect">
            <a:avLst/>
          </a:prstGeom>
        </p:spPr>
        <p:txBody>
          <a:bodyPr lIns="25400" tIns="25400" rIns="25400" bIns="25400"/>
          <a:lstStyle>
            <a:lvl1pPr algn="l" defTabSz="914400" rtl="0" eaLnBrk="1" latinLnBrk="0" hangingPunct="1">
              <a:lnSpc>
                <a:spcPct val="90000"/>
              </a:lnSpc>
              <a:spcBef>
                <a:spcPct val="0"/>
              </a:spcBef>
              <a:buNone/>
              <a:defRPr sz="3200" b="1" kern="1200">
                <a:solidFill>
                  <a:srgbClr val="FFFFFF"/>
                </a:solidFill>
                <a:latin typeface="Barlow" pitchFamily="2" charset="77"/>
                <a:ea typeface="+mj-ea"/>
                <a:cs typeface="+mj-cs"/>
              </a:defRPr>
            </a:lvl1pPr>
          </a:lstStyle>
          <a:p>
            <a:r>
              <a:rPr lang="en-US" dirty="0"/>
              <a:t>Mainframe</a:t>
            </a:r>
          </a:p>
        </p:txBody>
      </p:sp>
      <p:sp>
        <p:nvSpPr>
          <p:cNvPr id="16" name="PC">
            <a:extLst>
              <a:ext uri="{FF2B5EF4-FFF2-40B4-BE49-F238E27FC236}">
                <a16:creationId xmlns:a16="http://schemas.microsoft.com/office/drawing/2014/main" id="{D97ECF16-83A4-8B4A-B4FD-97FE5AAEC5F9}"/>
              </a:ext>
            </a:extLst>
          </p:cNvPr>
          <p:cNvSpPr txBox="1"/>
          <p:nvPr/>
        </p:nvSpPr>
        <p:spPr>
          <a:xfrm>
            <a:off x="3142909" y="209777"/>
            <a:ext cx="1670132" cy="7853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lgn="ctr">
              <a:lnSpc>
                <a:spcPct val="90000"/>
              </a:lnSpc>
              <a:defRPr sz="3200">
                <a:solidFill>
                  <a:srgbClr val="FFFFFF"/>
                </a:solidFill>
              </a:defRPr>
            </a:lvl1pPr>
          </a:lstStyle>
          <a:p>
            <a:r>
              <a:rPr b="1" dirty="0">
                <a:latin typeface="Barlow" pitchFamily="2" charset="77"/>
              </a:rPr>
              <a:t>PC</a:t>
            </a:r>
          </a:p>
        </p:txBody>
      </p:sp>
      <p:sp>
        <p:nvSpPr>
          <p:cNvPr id="17" name="Internet">
            <a:extLst>
              <a:ext uri="{FF2B5EF4-FFF2-40B4-BE49-F238E27FC236}">
                <a16:creationId xmlns:a16="http://schemas.microsoft.com/office/drawing/2014/main" id="{2809FED3-86E5-D24C-AFA7-6246CD120DC5}"/>
              </a:ext>
            </a:extLst>
          </p:cNvPr>
          <p:cNvSpPr txBox="1"/>
          <p:nvPr/>
        </p:nvSpPr>
        <p:spPr>
          <a:xfrm>
            <a:off x="5688115" y="207725"/>
            <a:ext cx="2273321" cy="7853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lgn="ctr">
              <a:lnSpc>
                <a:spcPct val="90000"/>
              </a:lnSpc>
              <a:defRPr sz="3200">
                <a:solidFill>
                  <a:srgbClr val="FFFFFF"/>
                </a:solidFill>
              </a:defRPr>
            </a:lvl1pPr>
          </a:lstStyle>
          <a:p>
            <a:r>
              <a:rPr b="1" dirty="0">
                <a:latin typeface="Barlow" pitchFamily="2" charset="77"/>
              </a:rPr>
              <a:t>Internet</a:t>
            </a:r>
          </a:p>
        </p:txBody>
      </p:sp>
      <p:sp>
        <p:nvSpPr>
          <p:cNvPr id="18" name="Mobile">
            <a:extLst>
              <a:ext uri="{FF2B5EF4-FFF2-40B4-BE49-F238E27FC236}">
                <a16:creationId xmlns:a16="http://schemas.microsoft.com/office/drawing/2014/main" id="{CBA42535-3A40-0443-8886-36C6067E3396}"/>
              </a:ext>
            </a:extLst>
          </p:cNvPr>
          <p:cNvSpPr txBox="1"/>
          <p:nvPr/>
        </p:nvSpPr>
        <p:spPr>
          <a:xfrm>
            <a:off x="9033843" y="202848"/>
            <a:ext cx="2273321" cy="7853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lgn="ctr">
              <a:lnSpc>
                <a:spcPct val="90000"/>
              </a:lnSpc>
              <a:defRPr sz="3200">
                <a:solidFill>
                  <a:srgbClr val="FFFFFF"/>
                </a:solidFill>
              </a:defRPr>
            </a:lvl1pPr>
          </a:lstStyle>
          <a:p>
            <a:r>
              <a:rPr b="1" dirty="0">
                <a:latin typeface="Barlow" pitchFamily="2" charset="77"/>
              </a:rPr>
              <a:t>Mobile</a:t>
            </a:r>
          </a:p>
        </p:txBody>
      </p:sp>
      <p:pic>
        <p:nvPicPr>
          <p:cNvPr id="19" name="Image" descr="Image">
            <a:extLst>
              <a:ext uri="{FF2B5EF4-FFF2-40B4-BE49-F238E27FC236}">
                <a16:creationId xmlns:a16="http://schemas.microsoft.com/office/drawing/2014/main" id="{FB79A8E2-6AA8-B741-B4D6-F748D3F7C1FB}"/>
              </a:ext>
            </a:extLst>
          </p:cNvPr>
          <p:cNvPicPr>
            <a:picLocks noChangeAspect="1"/>
          </p:cNvPicPr>
          <p:nvPr/>
        </p:nvPicPr>
        <p:blipFill>
          <a:blip r:embed="rId5"/>
          <a:stretch>
            <a:fillRect/>
          </a:stretch>
        </p:blipFill>
        <p:spPr>
          <a:xfrm>
            <a:off x="5379221" y="890781"/>
            <a:ext cx="891697" cy="891697"/>
          </a:xfrm>
          <a:prstGeom prst="rect">
            <a:avLst/>
          </a:prstGeom>
          <a:ln w="12700">
            <a:miter lim="400000"/>
          </a:ln>
        </p:spPr>
      </p:pic>
      <p:pic>
        <p:nvPicPr>
          <p:cNvPr id="20" name="Image" descr="Image">
            <a:extLst>
              <a:ext uri="{FF2B5EF4-FFF2-40B4-BE49-F238E27FC236}">
                <a16:creationId xmlns:a16="http://schemas.microsoft.com/office/drawing/2014/main" id="{00529B23-1B39-EC4F-98F6-E25694E2A553}"/>
              </a:ext>
            </a:extLst>
          </p:cNvPr>
          <p:cNvPicPr>
            <a:picLocks noChangeAspect="1"/>
          </p:cNvPicPr>
          <p:nvPr/>
        </p:nvPicPr>
        <p:blipFill>
          <a:blip r:embed="rId5"/>
          <a:stretch>
            <a:fillRect/>
          </a:stretch>
        </p:blipFill>
        <p:spPr>
          <a:xfrm>
            <a:off x="6875919" y="890781"/>
            <a:ext cx="891696" cy="891697"/>
          </a:xfrm>
          <a:prstGeom prst="rect">
            <a:avLst/>
          </a:prstGeom>
          <a:ln w="12700">
            <a:miter lim="400000"/>
          </a:ln>
        </p:spPr>
      </p:pic>
      <p:pic>
        <p:nvPicPr>
          <p:cNvPr id="21" name="Image" descr="Image">
            <a:extLst>
              <a:ext uri="{FF2B5EF4-FFF2-40B4-BE49-F238E27FC236}">
                <a16:creationId xmlns:a16="http://schemas.microsoft.com/office/drawing/2014/main" id="{91653B34-DB7A-6B4F-9CE7-1296FB6292D4}"/>
              </a:ext>
            </a:extLst>
          </p:cNvPr>
          <p:cNvPicPr>
            <a:picLocks noChangeAspect="1"/>
          </p:cNvPicPr>
          <p:nvPr/>
        </p:nvPicPr>
        <p:blipFill>
          <a:blip r:embed="rId5"/>
          <a:stretch>
            <a:fillRect/>
          </a:stretch>
        </p:blipFill>
        <p:spPr>
          <a:xfrm>
            <a:off x="6114230" y="890781"/>
            <a:ext cx="891697" cy="891697"/>
          </a:xfrm>
          <a:prstGeom prst="rect">
            <a:avLst/>
          </a:prstGeom>
          <a:ln w="12700">
            <a:miter lim="400000"/>
          </a:ln>
        </p:spPr>
      </p:pic>
      <p:pic>
        <p:nvPicPr>
          <p:cNvPr id="22" name="Image" descr="Image">
            <a:extLst>
              <a:ext uri="{FF2B5EF4-FFF2-40B4-BE49-F238E27FC236}">
                <a16:creationId xmlns:a16="http://schemas.microsoft.com/office/drawing/2014/main" id="{7F560CD5-5FF3-5C44-A973-E5A5C864CD4B}"/>
              </a:ext>
            </a:extLst>
          </p:cNvPr>
          <p:cNvPicPr>
            <a:picLocks noChangeAspect="1"/>
          </p:cNvPicPr>
          <p:nvPr/>
        </p:nvPicPr>
        <p:blipFill>
          <a:blip r:embed="rId5"/>
          <a:stretch>
            <a:fillRect/>
          </a:stretch>
        </p:blipFill>
        <p:spPr>
          <a:xfrm>
            <a:off x="7659308" y="890781"/>
            <a:ext cx="891697" cy="891697"/>
          </a:xfrm>
          <a:prstGeom prst="rect">
            <a:avLst/>
          </a:prstGeom>
          <a:ln w="12700">
            <a:miter lim="400000"/>
          </a:ln>
        </p:spPr>
      </p:pic>
      <p:pic>
        <p:nvPicPr>
          <p:cNvPr id="23" name="Image" descr="Image">
            <a:extLst>
              <a:ext uri="{FF2B5EF4-FFF2-40B4-BE49-F238E27FC236}">
                <a16:creationId xmlns:a16="http://schemas.microsoft.com/office/drawing/2014/main" id="{7722F6E0-C5FB-B542-8F02-ED860960D186}"/>
              </a:ext>
            </a:extLst>
          </p:cNvPr>
          <p:cNvPicPr>
            <a:picLocks noChangeAspect="1"/>
          </p:cNvPicPr>
          <p:nvPr/>
        </p:nvPicPr>
        <p:blipFill>
          <a:blip r:embed="rId5"/>
          <a:stretch>
            <a:fillRect/>
          </a:stretch>
        </p:blipFill>
        <p:spPr>
          <a:xfrm>
            <a:off x="5350043" y="1588390"/>
            <a:ext cx="891697" cy="891697"/>
          </a:xfrm>
          <a:prstGeom prst="rect">
            <a:avLst/>
          </a:prstGeom>
          <a:ln w="12700">
            <a:miter lim="400000"/>
          </a:ln>
        </p:spPr>
      </p:pic>
      <p:pic>
        <p:nvPicPr>
          <p:cNvPr id="24" name="Image" descr="Image">
            <a:extLst>
              <a:ext uri="{FF2B5EF4-FFF2-40B4-BE49-F238E27FC236}">
                <a16:creationId xmlns:a16="http://schemas.microsoft.com/office/drawing/2014/main" id="{1366D391-BC4D-FF42-865A-AB888536BC28}"/>
              </a:ext>
            </a:extLst>
          </p:cNvPr>
          <p:cNvPicPr>
            <a:picLocks noChangeAspect="1"/>
          </p:cNvPicPr>
          <p:nvPr/>
        </p:nvPicPr>
        <p:blipFill>
          <a:blip r:embed="rId5"/>
          <a:stretch>
            <a:fillRect/>
          </a:stretch>
        </p:blipFill>
        <p:spPr>
          <a:xfrm>
            <a:off x="6846740" y="1588390"/>
            <a:ext cx="891697" cy="891697"/>
          </a:xfrm>
          <a:prstGeom prst="rect">
            <a:avLst/>
          </a:prstGeom>
          <a:ln w="12700">
            <a:miter lim="400000"/>
          </a:ln>
        </p:spPr>
      </p:pic>
      <p:pic>
        <p:nvPicPr>
          <p:cNvPr id="25" name="Image" descr="Image">
            <a:extLst>
              <a:ext uri="{FF2B5EF4-FFF2-40B4-BE49-F238E27FC236}">
                <a16:creationId xmlns:a16="http://schemas.microsoft.com/office/drawing/2014/main" id="{AAA710E5-8559-6C46-8EDB-1F8A1D07EF16}"/>
              </a:ext>
            </a:extLst>
          </p:cNvPr>
          <p:cNvPicPr>
            <a:picLocks noChangeAspect="1"/>
          </p:cNvPicPr>
          <p:nvPr/>
        </p:nvPicPr>
        <p:blipFill>
          <a:blip r:embed="rId5"/>
          <a:stretch>
            <a:fillRect/>
          </a:stretch>
        </p:blipFill>
        <p:spPr>
          <a:xfrm>
            <a:off x="6085052" y="1588390"/>
            <a:ext cx="891697" cy="891697"/>
          </a:xfrm>
          <a:prstGeom prst="rect">
            <a:avLst/>
          </a:prstGeom>
          <a:ln w="12700">
            <a:miter lim="400000"/>
          </a:ln>
        </p:spPr>
      </p:pic>
      <p:pic>
        <p:nvPicPr>
          <p:cNvPr id="26" name="Image" descr="Image">
            <a:extLst>
              <a:ext uri="{FF2B5EF4-FFF2-40B4-BE49-F238E27FC236}">
                <a16:creationId xmlns:a16="http://schemas.microsoft.com/office/drawing/2014/main" id="{8A9204E7-69C6-2F42-9A62-75EE7A06771A}"/>
              </a:ext>
            </a:extLst>
          </p:cNvPr>
          <p:cNvPicPr>
            <a:picLocks noChangeAspect="1"/>
          </p:cNvPicPr>
          <p:nvPr/>
        </p:nvPicPr>
        <p:blipFill>
          <a:blip r:embed="rId5"/>
          <a:stretch>
            <a:fillRect/>
          </a:stretch>
        </p:blipFill>
        <p:spPr>
          <a:xfrm>
            <a:off x="7630131" y="1588390"/>
            <a:ext cx="891696" cy="891697"/>
          </a:xfrm>
          <a:prstGeom prst="rect">
            <a:avLst/>
          </a:prstGeom>
          <a:ln w="12700">
            <a:miter lim="400000"/>
          </a:ln>
        </p:spPr>
      </p:pic>
      <p:pic>
        <p:nvPicPr>
          <p:cNvPr id="27" name="Image" descr="Image">
            <a:extLst>
              <a:ext uri="{FF2B5EF4-FFF2-40B4-BE49-F238E27FC236}">
                <a16:creationId xmlns:a16="http://schemas.microsoft.com/office/drawing/2014/main" id="{52E5A185-6F41-6A4E-8CE3-2C0B5C2F969D}"/>
              </a:ext>
            </a:extLst>
          </p:cNvPr>
          <p:cNvPicPr>
            <a:picLocks noChangeAspect="1"/>
          </p:cNvPicPr>
          <p:nvPr/>
        </p:nvPicPr>
        <p:blipFill>
          <a:blip r:embed="rId5"/>
          <a:stretch>
            <a:fillRect/>
          </a:stretch>
        </p:blipFill>
        <p:spPr>
          <a:xfrm>
            <a:off x="5364632" y="2282630"/>
            <a:ext cx="891697" cy="891697"/>
          </a:xfrm>
          <a:prstGeom prst="rect">
            <a:avLst/>
          </a:prstGeom>
          <a:ln w="12700">
            <a:miter lim="400000"/>
          </a:ln>
        </p:spPr>
      </p:pic>
      <p:pic>
        <p:nvPicPr>
          <p:cNvPr id="28" name="Image" descr="Image">
            <a:extLst>
              <a:ext uri="{FF2B5EF4-FFF2-40B4-BE49-F238E27FC236}">
                <a16:creationId xmlns:a16="http://schemas.microsoft.com/office/drawing/2014/main" id="{82B59D86-7F91-B44F-9839-060CB3881122}"/>
              </a:ext>
            </a:extLst>
          </p:cNvPr>
          <p:cNvPicPr>
            <a:picLocks noChangeAspect="1"/>
          </p:cNvPicPr>
          <p:nvPr/>
        </p:nvPicPr>
        <p:blipFill>
          <a:blip r:embed="rId5"/>
          <a:stretch>
            <a:fillRect/>
          </a:stretch>
        </p:blipFill>
        <p:spPr>
          <a:xfrm>
            <a:off x="6861329" y="2282630"/>
            <a:ext cx="891697" cy="891697"/>
          </a:xfrm>
          <a:prstGeom prst="rect">
            <a:avLst/>
          </a:prstGeom>
          <a:ln w="12700">
            <a:miter lim="400000"/>
          </a:ln>
        </p:spPr>
      </p:pic>
      <p:pic>
        <p:nvPicPr>
          <p:cNvPr id="29" name="Image" descr="Image">
            <a:extLst>
              <a:ext uri="{FF2B5EF4-FFF2-40B4-BE49-F238E27FC236}">
                <a16:creationId xmlns:a16="http://schemas.microsoft.com/office/drawing/2014/main" id="{E8B85E46-74A2-834F-A16E-0CDFA585D493}"/>
              </a:ext>
            </a:extLst>
          </p:cNvPr>
          <p:cNvPicPr>
            <a:picLocks noChangeAspect="1"/>
          </p:cNvPicPr>
          <p:nvPr/>
        </p:nvPicPr>
        <p:blipFill>
          <a:blip r:embed="rId5"/>
          <a:stretch>
            <a:fillRect/>
          </a:stretch>
        </p:blipFill>
        <p:spPr>
          <a:xfrm>
            <a:off x="6099642" y="2282630"/>
            <a:ext cx="891696" cy="891697"/>
          </a:xfrm>
          <a:prstGeom prst="rect">
            <a:avLst/>
          </a:prstGeom>
          <a:ln w="12700">
            <a:miter lim="400000"/>
          </a:ln>
        </p:spPr>
      </p:pic>
      <p:pic>
        <p:nvPicPr>
          <p:cNvPr id="30" name="Image" descr="Image">
            <a:extLst>
              <a:ext uri="{FF2B5EF4-FFF2-40B4-BE49-F238E27FC236}">
                <a16:creationId xmlns:a16="http://schemas.microsoft.com/office/drawing/2014/main" id="{15207875-BC82-BB40-9190-23A981823EC5}"/>
              </a:ext>
            </a:extLst>
          </p:cNvPr>
          <p:cNvPicPr>
            <a:picLocks noChangeAspect="1"/>
          </p:cNvPicPr>
          <p:nvPr/>
        </p:nvPicPr>
        <p:blipFill>
          <a:blip r:embed="rId5"/>
          <a:stretch>
            <a:fillRect/>
          </a:stretch>
        </p:blipFill>
        <p:spPr>
          <a:xfrm>
            <a:off x="7644719" y="2282630"/>
            <a:ext cx="891697" cy="891697"/>
          </a:xfrm>
          <a:prstGeom prst="rect">
            <a:avLst/>
          </a:prstGeom>
          <a:ln w="12700">
            <a:miter lim="400000"/>
          </a:ln>
        </p:spPr>
      </p:pic>
      <p:pic>
        <p:nvPicPr>
          <p:cNvPr id="31" name="Image" descr="Image">
            <a:extLst>
              <a:ext uri="{FF2B5EF4-FFF2-40B4-BE49-F238E27FC236}">
                <a16:creationId xmlns:a16="http://schemas.microsoft.com/office/drawing/2014/main" id="{FAE95412-C8F9-FF4C-B30C-BEB9DA96E65F}"/>
              </a:ext>
            </a:extLst>
          </p:cNvPr>
          <p:cNvPicPr>
            <a:picLocks noChangeAspect="1"/>
          </p:cNvPicPr>
          <p:nvPr/>
        </p:nvPicPr>
        <p:blipFill>
          <a:blip r:embed="rId5"/>
          <a:stretch>
            <a:fillRect/>
          </a:stretch>
        </p:blipFill>
        <p:spPr>
          <a:xfrm>
            <a:off x="5335454" y="2980239"/>
            <a:ext cx="891697" cy="891696"/>
          </a:xfrm>
          <a:prstGeom prst="rect">
            <a:avLst/>
          </a:prstGeom>
          <a:ln w="12700">
            <a:miter lim="400000"/>
          </a:ln>
        </p:spPr>
      </p:pic>
      <p:pic>
        <p:nvPicPr>
          <p:cNvPr id="32" name="Image" descr="Image">
            <a:extLst>
              <a:ext uri="{FF2B5EF4-FFF2-40B4-BE49-F238E27FC236}">
                <a16:creationId xmlns:a16="http://schemas.microsoft.com/office/drawing/2014/main" id="{A2AB48F6-8963-5C4F-BBC6-DDE4B11C3A23}"/>
              </a:ext>
            </a:extLst>
          </p:cNvPr>
          <p:cNvPicPr>
            <a:picLocks noChangeAspect="1"/>
          </p:cNvPicPr>
          <p:nvPr/>
        </p:nvPicPr>
        <p:blipFill>
          <a:blip r:embed="rId5"/>
          <a:stretch>
            <a:fillRect/>
          </a:stretch>
        </p:blipFill>
        <p:spPr>
          <a:xfrm>
            <a:off x="6832151" y="2980239"/>
            <a:ext cx="891697" cy="891696"/>
          </a:xfrm>
          <a:prstGeom prst="rect">
            <a:avLst/>
          </a:prstGeom>
          <a:ln w="12700">
            <a:miter lim="400000"/>
          </a:ln>
        </p:spPr>
      </p:pic>
      <p:pic>
        <p:nvPicPr>
          <p:cNvPr id="33" name="Image" descr="Image">
            <a:extLst>
              <a:ext uri="{FF2B5EF4-FFF2-40B4-BE49-F238E27FC236}">
                <a16:creationId xmlns:a16="http://schemas.microsoft.com/office/drawing/2014/main" id="{E1E65368-859E-7543-9277-6D4456658E0C}"/>
              </a:ext>
            </a:extLst>
          </p:cNvPr>
          <p:cNvPicPr>
            <a:picLocks noChangeAspect="1"/>
          </p:cNvPicPr>
          <p:nvPr/>
        </p:nvPicPr>
        <p:blipFill>
          <a:blip r:embed="rId5"/>
          <a:stretch>
            <a:fillRect/>
          </a:stretch>
        </p:blipFill>
        <p:spPr>
          <a:xfrm>
            <a:off x="6070464" y="2980239"/>
            <a:ext cx="891697" cy="891696"/>
          </a:xfrm>
          <a:prstGeom prst="rect">
            <a:avLst/>
          </a:prstGeom>
          <a:ln w="12700">
            <a:miter lim="400000"/>
          </a:ln>
        </p:spPr>
      </p:pic>
      <p:pic>
        <p:nvPicPr>
          <p:cNvPr id="34" name="Image" descr="Image">
            <a:extLst>
              <a:ext uri="{FF2B5EF4-FFF2-40B4-BE49-F238E27FC236}">
                <a16:creationId xmlns:a16="http://schemas.microsoft.com/office/drawing/2014/main" id="{E68D05CE-020D-8546-8061-56365DCCBA5A}"/>
              </a:ext>
            </a:extLst>
          </p:cNvPr>
          <p:cNvPicPr>
            <a:picLocks noChangeAspect="1"/>
          </p:cNvPicPr>
          <p:nvPr/>
        </p:nvPicPr>
        <p:blipFill>
          <a:blip r:embed="rId5"/>
          <a:stretch>
            <a:fillRect/>
          </a:stretch>
        </p:blipFill>
        <p:spPr>
          <a:xfrm>
            <a:off x="7615542" y="2980239"/>
            <a:ext cx="891696" cy="891696"/>
          </a:xfrm>
          <a:prstGeom prst="rect">
            <a:avLst/>
          </a:prstGeom>
          <a:ln w="12700">
            <a:miter lim="400000"/>
          </a:ln>
        </p:spPr>
      </p:pic>
      <p:pic>
        <p:nvPicPr>
          <p:cNvPr id="35" name="Image" descr="Image">
            <a:extLst>
              <a:ext uri="{FF2B5EF4-FFF2-40B4-BE49-F238E27FC236}">
                <a16:creationId xmlns:a16="http://schemas.microsoft.com/office/drawing/2014/main" id="{0EAB6D77-C0E3-D043-8281-4B693E6E8E62}"/>
              </a:ext>
            </a:extLst>
          </p:cNvPr>
          <p:cNvPicPr>
            <a:picLocks noChangeAspect="1"/>
          </p:cNvPicPr>
          <p:nvPr/>
        </p:nvPicPr>
        <p:blipFill>
          <a:blip r:embed="rId5"/>
          <a:stretch>
            <a:fillRect/>
          </a:stretch>
        </p:blipFill>
        <p:spPr>
          <a:xfrm>
            <a:off x="5358303" y="3674479"/>
            <a:ext cx="891697" cy="891696"/>
          </a:xfrm>
          <a:prstGeom prst="rect">
            <a:avLst/>
          </a:prstGeom>
          <a:ln w="12700">
            <a:miter lim="400000"/>
          </a:ln>
        </p:spPr>
      </p:pic>
      <p:pic>
        <p:nvPicPr>
          <p:cNvPr id="36" name="Image" descr="Image">
            <a:extLst>
              <a:ext uri="{FF2B5EF4-FFF2-40B4-BE49-F238E27FC236}">
                <a16:creationId xmlns:a16="http://schemas.microsoft.com/office/drawing/2014/main" id="{A4722D5C-2DA3-2947-998C-413C1D57BF8B}"/>
              </a:ext>
            </a:extLst>
          </p:cNvPr>
          <p:cNvPicPr>
            <a:picLocks noChangeAspect="1"/>
          </p:cNvPicPr>
          <p:nvPr/>
        </p:nvPicPr>
        <p:blipFill>
          <a:blip r:embed="rId5"/>
          <a:stretch>
            <a:fillRect/>
          </a:stretch>
        </p:blipFill>
        <p:spPr>
          <a:xfrm>
            <a:off x="6855000" y="3674479"/>
            <a:ext cx="891697" cy="891696"/>
          </a:xfrm>
          <a:prstGeom prst="rect">
            <a:avLst/>
          </a:prstGeom>
          <a:ln w="12700">
            <a:miter lim="400000"/>
          </a:ln>
        </p:spPr>
      </p:pic>
      <p:pic>
        <p:nvPicPr>
          <p:cNvPr id="37" name="Image" descr="Image">
            <a:extLst>
              <a:ext uri="{FF2B5EF4-FFF2-40B4-BE49-F238E27FC236}">
                <a16:creationId xmlns:a16="http://schemas.microsoft.com/office/drawing/2014/main" id="{908ECABC-B80A-1F4E-861E-FA480B3BF954}"/>
              </a:ext>
            </a:extLst>
          </p:cNvPr>
          <p:cNvPicPr>
            <a:picLocks noChangeAspect="1"/>
          </p:cNvPicPr>
          <p:nvPr/>
        </p:nvPicPr>
        <p:blipFill>
          <a:blip r:embed="rId5"/>
          <a:stretch>
            <a:fillRect/>
          </a:stretch>
        </p:blipFill>
        <p:spPr>
          <a:xfrm>
            <a:off x="6093313" y="3674479"/>
            <a:ext cx="891697" cy="891696"/>
          </a:xfrm>
          <a:prstGeom prst="rect">
            <a:avLst/>
          </a:prstGeom>
          <a:ln w="12700">
            <a:miter lim="400000"/>
          </a:ln>
        </p:spPr>
      </p:pic>
      <p:pic>
        <p:nvPicPr>
          <p:cNvPr id="38" name="Image" descr="Image">
            <a:extLst>
              <a:ext uri="{FF2B5EF4-FFF2-40B4-BE49-F238E27FC236}">
                <a16:creationId xmlns:a16="http://schemas.microsoft.com/office/drawing/2014/main" id="{C0DAD29C-61CC-2044-9A04-DCC8953CD0EB}"/>
              </a:ext>
            </a:extLst>
          </p:cNvPr>
          <p:cNvPicPr>
            <a:picLocks noChangeAspect="1"/>
          </p:cNvPicPr>
          <p:nvPr/>
        </p:nvPicPr>
        <p:blipFill>
          <a:blip r:embed="rId5"/>
          <a:stretch>
            <a:fillRect/>
          </a:stretch>
        </p:blipFill>
        <p:spPr>
          <a:xfrm>
            <a:off x="7638391" y="3674479"/>
            <a:ext cx="891696" cy="891696"/>
          </a:xfrm>
          <a:prstGeom prst="rect">
            <a:avLst/>
          </a:prstGeom>
          <a:ln w="12700">
            <a:miter lim="400000"/>
          </a:ln>
        </p:spPr>
      </p:pic>
      <p:pic>
        <p:nvPicPr>
          <p:cNvPr id="39" name="Image" descr="Image">
            <a:extLst>
              <a:ext uri="{FF2B5EF4-FFF2-40B4-BE49-F238E27FC236}">
                <a16:creationId xmlns:a16="http://schemas.microsoft.com/office/drawing/2014/main" id="{B673B0BB-4250-C447-8DAA-A2F0D37F4DDD}"/>
              </a:ext>
            </a:extLst>
          </p:cNvPr>
          <p:cNvPicPr>
            <a:picLocks noChangeAspect="1"/>
          </p:cNvPicPr>
          <p:nvPr/>
        </p:nvPicPr>
        <p:blipFill>
          <a:blip r:embed="rId5"/>
          <a:stretch>
            <a:fillRect/>
          </a:stretch>
        </p:blipFill>
        <p:spPr>
          <a:xfrm>
            <a:off x="5329126" y="4372087"/>
            <a:ext cx="891697" cy="891697"/>
          </a:xfrm>
          <a:prstGeom prst="rect">
            <a:avLst/>
          </a:prstGeom>
          <a:ln w="12700">
            <a:miter lim="400000"/>
          </a:ln>
        </p:spPr>
      </p:pic>
      <p:pic>
        <p:nvPicPr>
          <p:cNvPr id="40" name="Image" descr="Image">
            <a:extLst>
              <a:ext uri="{FF2B5EF4-FFF2-40B4-BE49-F238E27FC236}">
                <a16:creationId xmlns:a16="http://schemas.microsoft.com/office/drawing/2014/main" id="{791F808F-3E87-A34C-BEC8-A0C99D3ED103}"/>
              </a:ext>
            </a:extLst>
          </p:cNvPr>
          <p:cNvPicPr>
            <a:picLocks noChangeAspect="1"/>
          </p:cNvPicPr>
          <p:nvPr/>
        </p:nvPicPr>
        <p:blipFill>
          <a:blip r:embed="rId5"/>
          <a:stretch>
            <a:fillRect/>
          </a:stretch>
        </p:blipFill>
        <p:spPr>
          <a:xfrm>
            <a:off x="6825823" y="4372087"/>
            <a:ext cx="891697" cy="891697"/>
          </a:xfrm>
          <a:prstGeom prst="rect">
            <a:avLst/>
          </a:prstGeom>
          <a:ln w="12700">
            <a:miter lim="400000"/>
          </a:ln>
        </p:spPr>
      </p:pic>
      <p:pic>
        <p:nvPicPr>
          <p:cNvPr id="41" name="Image" descr="Image">
            <a:extLst>
              <a:ext uri="{FF2B5EF4-FFF2-40B4-BE49-F238E27FC236}">
                <a16:creationId xmlns:a16="http://schemas.microsoft.com/office/drawing/2014/main" id="{C15090E3-C6BC-2647-B36C-57FB1B6947EE}"/>
              </a:ext>
            </a:extLst>
          </p:cNvPr>
          <p:cNvPicPr>
            <a:picLocks noChangeAspect="1"/>
          </p:cNvPicPr>
          <p:nvPr/>
        </p:nvPicPr>
        <p:blipFill>
          <a:blip r:embed="rId5"/>
          <a:stretch>
            <a:fillRect/>
          </a:stretch>
        </p:blipFill>
        <p:spPr>
          <a:xfrm>
            <a:off x="6064135" y="4372087"/>
            <a:ext cx="891697" cy="891697"/>
          </a:xfrm>
          <a:prstGeom prst="rect">
            <a:avLst/>
          </a:prstGeom>
          <a:ln w="12700">
            <a:miter lim="400000"/>
          </a:ln>
        </p:spPr>
      </p:pic>
      <p:pic>
        <p:nvPicPr>
          <p:cNvPr id="42" name="Image" descr="Image">
            <a:extLst>
              <a:ext uri="{FF2B5EF4-FFF2-40B4-BE49-F238E27FC236}">
                <a16:creationId xmlns:a16="http://schemas.microsoft.com/office/drawing/2014/main" id="{1021C808-E947-D548-855E-A6CCB78389E0}"/>
              </a:ext>
            </a:extLst>
          </p:cNvPr>
          <p:cNvPicPr>
            <a:picLocks noChangeAspect="1"/>
          </p:cNvPicPr>
          <p:nvPr/>
        </p:nvPicPr>
        <p:blipFill>
          <a:blip r:embed="rId5"/>
          <a:stretch>
            <a:fillRect/>
          </a:stretch>
        </p:blipFill>
        <p:spPr>
          <a:xfrm>
            <a:off x="7609213" y="4372087"/>
            <a:ext cx="891697" cy="891697"/>
          </a:xfrm>
          <a:prstGeom prst="rect">
            <a:avLst/>
          </a:prstGeom>
          <a:ln w="12700">
            <a:miter lim="400000"/>
          </a:ln>
        </p:spPr>
      </p:pic>
      <p:pic>
        <p:nvPicPr>
          <p:cNvPr id="43" name="Image" descr="Image">
            <a:extLst>
              <a:ext uri="{FF2B5EF4-FFF2-40B4-BE49-F238E27FC236}">
                <a16:creationId xmlns:a16="http://schemas.microsoft.com/office/drawing/2014/main" id="{77BB7035-EA6E-D840-B940-FF9EC0284171}"/>
              </a:ext>
            </a:extLst>
          </p:cNvPr>
          <p:cNvPicPr>
            <a:picLocks noChangeAspect="1"/>
          </p:cNvPicPr>
          <p:nvPr/>
        </p:nvPicPr>
        <p:blipFill>
          <a:blip r:embed="rId5"/>
          <a:stretch>
            <a:fillRect/>
          </a:stretch>
        </p:blipFill>
        <p:spPr>
          <a:xfrm>
            <a:off x="5358303" y="4990246"/>
            <a:ext cx="891697" cy="891697"/>
          </a:xfrm>
          <a:prstGeom prst="rect">
            <a:avLst/>
          </a:prstGeom>
          <a:ln w="12700">
            <a:miter lim="400000"/>
          </a:ln>
        </p:spPr>
      </p:pic>
      <p:pic>
        <p:nvPicPr>
          <p:cNvPr id="44" name="Image" descr="Image">
            <a:extLst>
              <a:ext uri="{FF2B5EF4-FFF2-40B4-BE49-F238E27FC236}">
                <a16:creationId xmlns:a16="http://schemas.microsoft.com/office/drawing/2014/main" id="{BA5A0B0F-0DCC-964C-9B53-A550DCA1A737}"/>
              </a:ext>
            </a:extLst>
          </p:cNvPr>
          <p:cNvPicPr>
            <a:picLocks noChangeAspect="1"/>
          </p:cNvPicPr>
          <p:nvPr/>
        </p:nvPicPr>
        <p:blipFill>
          <a:blip r:embed="rId5"/>
          <a:stretch>
            <a:fillRect/>
          </a:stretch>
        </p:blipFill>
        <p:spPr>
          <a:xfrm>
            <a:off x="6855000" y="4990246"/>
            <a:ext cx="891697" cy="891697"/>
          </a:xfrm>
          <a:prstGeom prst="rect">
            <a:avLst/>
          </a:prstGeom>
          <a:ln w="12700">
            <a:miter lim="400000"/>
          </a:ln>
        </p:spPr>
      </p:pic>
      <p:pic>
        <p:nvPicPr>
          <p:cNvPr id="45" name="Image" descr="Image">
            <a:extLst>
              <a:ext uri="{FF2B5EF4-FFF2-40B4-BE49-F238E27FC236}">
                <a16:creationId xmlns:a16="http://schemas.microsoft.com/office/drawing/2014/main" id="{EF3D34A1-34F9-9947-9F77-102EDCC66566}"/>
              </a:ext>
            </a:extLst>
          </p:cNvPr>
          <p:cNvPicPr>
            <a:picLocks noChangeAspect="1"/>
          </p:cNvPicPr>
          <p:nvPr/>
        </p:nvPicPr>
        <p:blipFill>
          <a:blip r:embed="rId5"/>
          <a:stretch>
            <a:fillRect/>
          </a:stretch>
        </p:blipFill>
        <p:spPr>
          <a:xfrm>
            <a:off x="6093313" y="4990246"/>
            <a:ext cx="891697" cy="891697"/>
          </a:xfrm>
          <a:prstGeom prst="rect">
            <a:avLst/>
          </a:prstGeom>
          <a:ln w="12700">
            <a:miter lim="400000"/>
          </a:ln>
        </p:spPr>
      </p:pic>
      <p:pic>
        <p:nvPicPr>
          <p:cNvPr id="46" name="Image" descr="Image">
            <a:extLst>
              <a:ext uri="{FF2B5EF4-FFF2-40B4-BE49-F238E27FC236}">
                <a16:creationId xmlns:a16="http://schemas.microsoft.com/office/drawing/2014/main" id="{FDBA1339-0B98-624C-BC51-D2CC9BC15F2D}"/>
              </a:ext>
            </a:extLst>
          </p:cNvPr>
          <p:cNvPicPr>
            <a:picLocks noChangeAspect="1"/>
          </p:cNvPicPr>
          <p:nvPr/>
        </p:nvPicPr>
        <p:blipFill>
          <a:blip r:embed="rId5"/>
          <a:stretch>
            <a:fillRect/>
          </a:stretch>
        </p:blipFill>
        <p:spPr>
          <a:xfrm>
            <a:off x="7638391" y="4990246"/>
            <a:ext cx="891696" cy="891697"/>
          </a:xfrm>
          <a:prstGeom prst="rect">
            <a:avLst/>
          </a:prstGeom>
          <a:ln w="12700">
            <a:miter lim="400000"/>
          </a:ln>
        </p:spPr>
      </p:pic>
      <p:pic>
        <p:nvPicPr>
          <p:cNvPr id="47" name="Image" descr="Image">
            <a:extLst>
              <a:ext uri="{FF2B5EF4-FFF2-40B4-BE49-F238E27FC236}">
                <a16:creationId xmlns:a16="http://schemas.microsoft.com/office/drawing/2014/main" id="{30EA98D1-80E2-1646-B911-F00894AC93EC}"/>
              </a:ext>
            </a:extLst>
          </p:cNvPr>
          <p:cNvPicPr>
            <a:picLocks noChangeAspect="1"/>
          </p:cNvPicPr>
          <p:nvPr/>
        </p:nvPicPr>
        <p:blipFill>
          <a:blip r:embed="rId5"/>
          <a:stretch>
            <a:fillRect/>
          </a:stretch>
        </p:blipFill>
        <p:spPr>
          <a:xfrm>
            <a:off x="5329126" y="5687855"/>
            <a:ext cx="891697" cy="891696"/>
          </a:xfrm>
          <a:prstGeom prst="rect">
            <a:avLst/>
          </a:prstGeom>
          <a:ln w="12700">
            <a:miter lim="400000"/>
          </a:ln>
        </p:spPr>
      </p:pic>
      <p:pic>
        <p:nvPicPr>
          <p:cNvPr id="48" name="Image" descr="Image">
            <a:extLst>
              <a:ext uri="{FF2B5EF4-FFF2-40B4-BE49-F238E27FC236}">
                <a16:creationId xmlns:a16="http://schemas.microsoft.com/office/drawing/2014/main" id="{31FCE2C1-8CFF-7F45-AA99-2D42681D0AF5}"/>
              </a:ext>
            </a:extLst>
          </p:cNvPr>
          <p:cNvPicPr>
            <a:picLocks noChangeAspect="1"/>
          </p:cNvPicPr>
          <p:nvPr/>
        </p:nvPicPr>
        <p:blipFill>
          <a:blip r:embed="rId5"/>
          <a:stretch>
            <a:fillRect/>
          </a:stretch>
        </p:blipFill>
        <p:spPr>
          <a:xfrm>
            <a:off x="6825823" y="5687855"/>
            <a:ext cx="891697" cy="891696"/>
          </a:xfrm>
          <a:prstGeom prst="rect">
            <a:avLst/>
          </a:prstGeom>
          <a:ln w="12700">
            <a:miter lim="400000"/>
          </a:ln>
        </p:spPr>
      </p:pic>
      <p:pic>
        <p:nvPicPr>
          <p:cNvPr id="49" name="Image" descr="Image">
            <a:extLst>
              <a:ext uri="{FF2B5EF4-FFF2-40B4-BE49-F238E27FC236}">
                <a16:creationId xmlns:a16="http://schemas.microsoft.com/office/drawing/2014/main" id="{238C23D6-AEC2-5F48-B600-134BD024ABC1}"/>
              </a:ext>
            </a:extLst>
          </p:cNvPr>
          <p:cNvPicPr>
            <a:picLocks noChangeAspect="1"/>
          </p:cNvPicPr>
          <p:nvPr/>
        </p:nvPicPr>
        <p:blipFill>
          <a:blip r:embed="rId5"/>
          <a:stretch>
            <a:fillRect/>
          </a:stretch>
        </p:blipFill>
        <p:spPr>
          <a:xfrm>
            <a:off x="6064135" y="5687855"/>
            <a:ext cx="891697" cy="891696"/>
          </a:xfrm>
          <a:prstGeom prst="rect">
            <a:avLst/>
          </a:prstGeom>
          <a:ln w="12700">
            <a:miter lim="400000"/>
          </a:ln>
        </p:spPr>
      </p:pic>
      <p:pic>
        <p:nvPicPr>
          <p:cNvPr id="50" name="Image" descr="Image">
            <a:extLst>
              <a:ext uri="{FF2B5EF4-FFF2-40B4-BE49-F238E27FC236}">
                <a16:creationId xmlns:a16="http://schemas.microsoft.com/office/drawing/2014/main" id="{A12F909C-63D1-DC47-98AE-C31347FD2F83}"/>
              </a:ext>
            </a:extLst>
          </p:cNvPr>
          <p:cNvPicPr>
            <a:picLocks noChangeAspect="1"/>
          </p:cNvPicPr>
          <p:nvPr/>
        </p:nvPicPr>
        <p:blipFill>
          <a:blip r:embed="rId5"/>
          <a:stretch>
            <a:fillRect/>
          </a:stretch>
        </p:blipFill>
        <p:spPr>
          <a:xfrm>
            <a:off x="7609213" y="5687855"/>
            <a:ext cx="891697" cy="891696"/>
          </a:xfrm>
          <a:prstGeom prst="rect">
            <a:avLst/>
          </a:prstGeom>
          <a:ln w="12700">
            <a:miter lim="400000"/>
          </a:ln>
        </p:spPr>
      </p:pic>
      <p:pic>
        <p:nvPicPr>
          <p:cNvPr id="51" name="Image" descr="Image">
            <a:extLst>
              <a:ext uri="{FF2B5EF4-FFF2-40B4-BE49-F238E27FC236}">
                <a16:creationId xmlns:a16="http://schemas.microsoft.com/office/drawing/2014/main" id="{2FD2B0FD-225B-EE47-8D5C-5C346AAECC83}"/>
              </a:ext>
            </a:extLst>
          </p:cNvPr>
          <p:cNvPicPr>
            <a:picLocks noChangeAspect="1"/>
          </p:cNvPicPr>
          <p:nvPr/>
        </p:nvPicPr>
        <p:blipFill>
          <a:blip r:embed="rId4"/>
          <a:stretch>
            <a:fillRect/>
          </a:stretch>
        </p:blipFill>
        <p:spPr>
          <a:xfrm>
            <a:off x="2716880" y="5652940"/>
            <a:ext cx="1385202" cy="1385203"/>
          </a:xfrm>
          <a:prstGeom prst="rect">
            <a:avLst/>
          </a:prstGeom>
          <a:ln w="12700">
            <a:miter lim="400000"/>
          </a:ln>
        </p:spPr>
      </p:pic>
      <p:pic>
        <p:nvPicPr>
          <p:cNvPr id="52" name="Image" descr="Image">
            <a:extLst>
              <a:ext uri="{FF2B5EF4-FFF2-40B4-BE49-F238E27FC236}">
                <a16:creationId xmlns:a16="http://schemas.microsoft.com/office/drawing/2014/main" id="{AC0EDF97-25CA-BC44-9125-196EFDA3BB3F}"/>
              </a:ext>
            </a:extLst>
          </p:cNvPr>
          <p:cNvPicPr>
            <a:picLocks noChangeAspect="1"/>
          </p:cNvPicPr>
          <p:nvPr/>
        </p:nvPicPr>
        <p:blipFill>
          <a:blip r:embed="rId4"/>
          <a:stretch>
            <a:fillRect/>
          </a:stretch>
        </p:blipFill>
        <p:spPr>
          <a:xfrm>
            <a:off x="3880486" y="5652940"/>
            <a:ext cx="1385202" cy="1385203"/>
          </a:xfrm>
          <a:prstGeom prst="rect">
            <a:avLst/>
          </a:prstGeom>
          <a:ln w="12700">
            <a:miter lim="400000"/>
          </a:ln>
        </p:spPr>
      </p:pic>
      <p:pic>
        <p:nvPicPr>
          <p:cNvPr id="53" name="Image" descr="Image">
            <a:extLst>
              <a:ext uri="{FF2B5EF4-FFF2-40B4-BE49-F238E27FC236}">
                <a16:creationId xmlns:a16="http://schemas.microsoft.com/office/drawing/2014/main" id="{01DDEDA0-7A55-5E44-A5E4-0FE8CE121DA3}"/>
              </a:ext>
            </a:extLst>
          </p:cNvPr>
          <p:cNvPicPr>
            <a:picLocks noChangeAspect="1"/>
          </p:cNvPicPr>
          <p:nvPr/>
        </p:nvPicPr>
        <p:blipFill>
          <a:blip r:embed="rId6"/>
          <a:stretch>
            <a:fillRect/>
          </a:stretch>
        </p:blipFill>
        <p:spPr>
          <a:xfrm>
            <a:off x="8627127" y="1031208"/>
            <a:ext cx="610844" cy="610844"/>
          </a:xfrm>
          <a:prstGeom prst="rect">
            <a:avLst/>
          </a:prstGeom>
          <a:ln w="12700">
            <a:miter lim="400000"/>
          </a:ln>
        </p:spPr>
      </p:pic>
      <p:pic>
        <p:nvPicPr>
          <p:cNvPr id="54" name="Image" descr="Image">
            <a:extLst>
              <a:ext uri="{FF2B5EF4-FFF2-40B4-BE49-F238E27FC236}">
                <a16:creationId xmlns:a16="http://schemas.microsoft.com/office/drawing/2014/main" id="{96AA98E2-DE5B-3F4A-A710-3D49651F7266}"/>
              </a:ext>
            </a:extLst>
          </p:cNvPr>
          <p:cNvPicPr>
            <a:picLocks noChangeAspect="1"/>
          </p:cNvPicPr>
          <p:nvPr/>
        </p:nvPicPr>
        <p:blipFill>
          <a:blip r:embed="rId6"/>
          <a:stretch>
            <a:fillRect/>
          </a:stretch>
        </p:blipFill>
        <p:spPr>
          <a:xfrm>
            <a:off x="8986525" y="1031208"/>
            <a:ext cx="610844" cy="610844"/>
          </a:xfrm>
          <a:prstGeom prst="rect">
            <a:avLst/>
          </a:prstGeom>
          <a:ln w="12700">
            <a:miter lim="400000"/>
          </a:ln>
        </p:spPr>
      </p:pic>
      <p:pic>
        <p:nvPicPr>
          <p:cNvPr id="55" name="Image" descr="Image">
            <a:extLst>
              <a:ext uri="{FF2B5EF4-FFF2-40B4-BE49-F238E27FC236}">
                <a16:creationId xmlns:a16="http://schemas.microsoft.com/office/drawing/2014/main" id="{0EDDBA82-601F-954A-935C-A3F628C0E4B9}"/>
              </a:ext>
            </a:extLst>
          </p:cNvPr>
          <p:cNvPicPr>
            <a:picLocks noChangeAspect="1"/>
          </p:cNvPicPr>
          <p:nvPr/>
        </p:nvPicPr>
        <p:blipFill>
          <a:blip r:embed="rId6"/>
          <a:stretch>
            <a:fillRect/>
          </a:stretch>
        </p:blipFill>
        <p:spPr>
          <a:xfrm>
            <a:off x="9345922" y="1031208"/>
            <a:ext cx="610844" cy="610844"/>
          </a:xfrm>
          <a:prstGeom prst="rect">
            <a:avLst/>
          </a:prstGeom>
          <a:ln w="12700">
            <a:miter lim="400000"/>
          </a:ln>
        </p:spPr>
      </p:pic>
      <p:pic>
        <p:nvPicPr>
          <p:cNvPr id="56" name="Image" descr="Image">
            <a:extLst>
              <a:ext uri="{FF2B5EF4-FFF2-40B4-BE49-F238E27FC236}">
                <a16:creationId xmlns:a16="http://schemas.microsoft.com/office/drawing/2014/main" id="{40B827FA-B930-C34A-AF55-02B730853225}"/>
              </a:ext>
            </a:extLst>
          </p:cNvPr>
          <p:cNvPicPr>
            <a:picLocks noChangeAspect="1"/>
          </p:cNvPicPr>
          <p:nvPr/>
        </p:nvPicPr>
        <p:blipFill>
          <a:blip r:embed="rId6"/>
          <a:stretch>
            <a:fillRect/>
          </a:stretch>
        </p:blipFill>
        <p:spPr>
          <a:xfrm>
            <a:off x="9705320" y="1031208"/>
            <a:ext cx="610844" cy="610844"/>
          </a:xfrm>
          <a:prstGeom prst="rect">
            <a:avLst/>
          </a:prstGeom>
          <a:ln w="12700">
            <a:miter lim="400000"/>
          </a:ln>
        </p:spPr>
      </p:pic>
      <p:pic>
        <p:nvPicPr>
          <p:cNvPr id="57" name="Image" descr="Image">
            <a:extLst>
              <a:ext uri="{FF2B5EF4-FFF2-40B4-BE49-F238E27FC236}">
                <a16:creationId xmlns:a16="http://schemas.microsoft.com/office/drawing/2014/main" id="{8F18B739-8951-D049-BAC4-57901A37C211}"/>
              </a:ext>
            </a:extLst>
          </p:cNvPr>
          <p:cNvPicPr>
            <a:picLocks noChangeAspect="1"/>
          </p:cNvPicPr>
          <p:nvPr/>
        </p:nvPicPr>
        <p:blipFill>
          <a:blip r:embed="rId6"/>
          <a:stretch>
            <a:fillRect/>
          </a:stretch>
        </p:blipFill>
        <p:spPr>
          <a:xfrm>
            <a:off x="10064717" y="1031208"/>
            <a:ext cx="610844" cy="610844"/>
          </a:xfrm>
          <a:prstGeom prst="rect">
            <a:avLst/>
          </a:prstGeom>
          <a:ln w="12700">
            <a:miter lim="400000"/>
          </a:ln>
        </p:spPr>
      </p:pic>
      <p:pic>
        <p:nvPicPr>
          <p:cNvPr id="58" name="Image" descr="Image">
            <a:extLst>
              <a:ext uri="{FF2B5EF4-FFF2-40B4-BE49-F238E27FC236}">
                <a16:creationId xmlns:a16="http://schemas.microsoft.com/office/drawing/2014/main" id="{CD602501-0B7C-2E46-ACF5-5B3BF41E0E91}"/>
              </a:ext>
            </a:extLst>
          </p:cNvPr>
          <p:cNvPicPr>
            <a:picLocks noChangeAspect="1"/>
          </p:cNvPicPr>
          <p:nvPr/>
        </p:nvPicPr>
        <p:blipFill>
          <a:blip r:embed="rId6"/>
          <a:stretch>
            <a:fillRect/>
          </a:stretch>
        </p:blipFill>
        <p:spPr>
          <a:xfrm>
            <a:off x="10424114" y="1031208"/>
            <a:ext cx="610845" cy="610844"/>
          </a:xfrm>
          <a:prstGeom prst="rect">
            <a:avLst/>
          </a:prstGeom>
          <a:ln w="12700">
            <a:miter lim="400000"/>
          </a:ln>
        </p:spPr>
      </p:pic>
      <p:pic>
        <p:nvPicPr>
          <p:cNvPr id="59" name="Image" descr="Image">
            <a:extLst>
              <a:ext uri="{FF2B5EF4-FFF2-40B4-BE49-F238E27FC236}">
                <a16:creationId xmlns:a16="http://schemas.microsoft.com/office/drawing/2014/main" id="{E67F2C41-71C7-6F45-8586-529727C9F315}"/>
              </a:ext>
            </a:extLst>
          </p:cNvPr>
          <p:cNvPicPr>
            <a:picLocks noChangeAspect="1"/>
          </p:cNvPicPr>
          <p:nvPr/>
        </p:nvPicPr>
        <p:blipFill>
          <a:blip r:embed="rId6"/>
          <a:stretch>
            <a:fillRect/>
          </a:stretch>
        </p:blipFill>
        <p:spPr>
          <a:xfrm>
            <a:off x="10783512" y="1031208"/>
            <a:ext cx="610844" cy="610844"/>
          </a:xfrm>
          <a:prstGeom prst="rect">
            <a:avLst/>
          </a:prstGeom>
          <a:ln w="12700">
            <a:miter lim="400000"/>
          </a:ln>
        </p:spPr>
      </p:pic>
      <p:pic>
        <p:nvPicPr>
          <p:cNvPr id="60" name="Image" descr="Image">
            <a:extLst>
              <a:ext uri="{FF2B5EF4-FFF2-40B4-BE49-F238E27FC236}">
                <a16:creationId xmlns:a16="http://schemas.microsoft.com/office/drawing/2014/main" id="{CF8A46D7-B4A9-6B42-A5AA-BCF7837A4944}"/>
              </a:ext>
            </a:extLst>
          </p:cNvPr>
          <p:cNvPicPr>
            <a:picLocks noChangeAspect="1"/>
          </p:cNvPicPr>
          <p:nvPr/>
        </p:nvPicPr>
        <p:blipFill>
          <a:blip r:embed="rId6"/>
          <a:stretch>
            <a:fillRect/>
          </a:stretch>
        </p:blipFill>
        <p:spPr>
          <a:xfrm>
            <a:off x="11142909" y="1031208"/>
            <a:ext cx="610844" cy="610844"/>
          </a:xfrm>
          <a:prstGeom prst="rect">
            <a:avLst/>
          </a:prstGeom>
          <a:ln w="12700">
            <a:miter lim="400000"/>
          </a:ln>
        </p:spPr>
      </p:pic>
      <p:pic>
        <p:nvPicPr>
          <p:cNvPr id="61" name="Image" descr="Image">
            <a:extLst>
              <a:ext uri="{FF2B5EF4-FFF2-40B4-BE49-F238E27FC236}">
                <a16:creationId xmlns:a16="http://schemas.microsoft.com/office/drawing/2014/main" id="{B9ECE6DF-E4FA-1640-B532-F625E1E109E3}"/>
              </a:ext>
            </a:extLst>
          </p:cNvPr>
          <p:cNvPicPr>
            <a:picLocks noChangeAspect="1"/>
          </p:cNvPicPr>
          <p:nvPr/>
        </p:nvPicPr>
        <p:blipFill>
          <a:blip r:embed="rId6"/>
          <a:stretch>
            <a:fillRect/>
          </a:stretch>
        </p:blipFill>
        <p:spPr>
          <a:xfrm>
            <a:off x="8627127" y="1529242"/>
            <a:ext cx="610844" cy="610845"/>
          </a:xfrm>
          <a:prstGeom prst="rect">
            <a:avLst/>
          </a:prstGeom>
          <a:ln w="12700">
            <a:miter lim="400000"/>
          </a:ln>
        </p:spPr>
      </p:pic>
      <p:pic>
        <p:nvPicPr>
          <p:cNvPr id="62" name="Image" descr="Image">
            <a:extLst>
              <a:ext uri="{FF2B5EF4-FFF2-40B4-BE49-F238E27FC236}">
                <a16:creationId xmlns:a16="http://schemas.microsoft.com/office/drawing/2014/main" id="{798E797E-409C-A64C-AA20-D1B330294B2B}"/>
              </a:ext>
            </a:extLst>
          </p:cNvPr>
          <p:cNvPicPr>
            <a:picLocks noChangeAspect="1"/>
          </p:cNvPicPr>
          <p:nvPr/>
        </p:nvPicPr>
        <p:blipFill>
          <a:blip r:embed="rId6"/>
          <a:stretch>
            <a:fillRect/>
          </a:stretch>
        </p:blipFill>
        <p:spPr>
          <a:xfrm>
            <a:off x="8986525" y="1529242"/>
            <a:ext cx="610844" cy="610845"/>
          </a:xfrm>
          <a:prstGeom prst="rect">
            <a:avLst/>
          </a:prstGeom>
          <a:ln w="12700">
            <a:miter lim="400000"/>
          </a:ln>
        </p:spPr>
      </p:pic>
      <p:pic>
        <p:nvPicPr>
          <p:cNvPr id="63" name="Image" descr="Image">
            <a:extLst>
              <a:ext uri="{FF2B5EF4-FFF2-40B4-BE49-F238E27FC236}">
                <a16:creationId xmlns:a16="http://schemas.microsoft.com/office/drawing/2014/main" id="{B0E20A58-771D-4449-AB51-9DF59D1214A7}"/>
              </a:ext>
            </a:extLst>
          </p:cNvPr>
          <p:cNvPicPr>
            <a:picLocks noChangeAspect="1"/>
          </p:cNvPicPr>
          <p:nvPr/>
        </p:nvPicPr>
        <p:blipFill>
          <a:blip r:embed="rId6"/>
          <a:stretch>
            <a:fillRect/>
          </a:stretch>
        </p:blipFill>
        <p:spPr>
          <a:xfrm>
            <a:off x="9345922" y="1529242"/>
            <a:ext cx="610844" cy="610845"/>
          </a:xfrm>
          <a:prstGeom prst="rect">
            <a:avLst/>
          </a:prstGeom>
          <a:ln w="12700">
            <a:miter lim="400000"/>
          </a:ln>
        </p:spPr>
      </p:pic>
      <p:pic>
        <p:nvPicPr>
          <p:cNvPr id="64" name="Image" descr="Image">
            <a:extLst>
              <a:ext uri="{FF2B5EF4-FFF2-40B4-BE49-F238E27FC236}">
                <a16:creationId xmlns:a16="http://schemas.microsoft.com/office/drawing/2014/main" id="{AB47F4CA-9EEC-8C4D-973F-80867CF8D995}"/>
              </a:ext>
            </a:extLst>
          </p:cNvPr>
          <p:cNvPicPr>
            <a:picLocks noChangeAspect="1"/>
          </p:cNvPicPr>
          <p:nvPr/>
        </p:nvPicPr>
        <p:blipFill>
          <a:blip r:embed="rId6"/>
          <a:stretch>
            <a:fillRect/>
          </a:stretch>
        </p:blipFill>
        <p:spPr>
          <a:xfrm>
            <a:off x="9705320" y="1529242"/>
            <a:ext cx="610844" cy="610845"/>
          </a:xfrm>
          <a:prstGeom prst="rect">
            <a:avLst/>
          </a:prstGeom>
          <a:ln w="12700">
            <a:miter lim="400000"/>
          </a:ln>
        </p:spPr>
      </p:pic>
      <p:pic>
        <p:nvPicPr>
          <p:cNvPr id="65" name="Image" descr="Image">
            <a:extLst>
              <a:ext uri="{FF2B5EF4-FFF2-40B4-BE49-F238E27FC236}">
                <a16:creationId xmlns:a16="http://schemas.microsoft.com/office/drawing/2014/main" id="{5522C7C8-3287-EF4C-903C-9B49E560910A}"/>
              </a:ext>
            </a:extLst>
          </p:cNvPr>
          <p:cNvPicPr>
            <a:picLocks noChangeAspect="1"/>
          </p:cNvPicPr>
          <p:nvPr/>
        </p:nvPicPr>
        <p:blipFill>
          <a:blip r:embed="rId6"/>
          <a:stretch>
            <a:fillRect/>
          </a:stretch>
        </p:blipFill>
        <p:spPr>
          <a:xfrm>
            <a:off x="10064717" y="1529242"/>
            <a:ext cx="610844" cy="610845"/>
          </a:xfrm>
          <a:prstGeom prst="rect">
            <a:avLst/>
          </a:prstGeom>
          <a:ln w="12700">
            <a:miter lim="400000"/>
          </a:ln>
        </p:spPr>
      </p:pic>
      <p:pic>
        <p:nvPicPr>
          <p:cNvPr id="66" name="Image" descr="Image">
            <a:extLst>
              <a:ext uri="{FF2B5EF4-FFF2-40B4-BE49-F238E27FC236}">
                <a16:creationId xmlns:a16="http://schemas.microsoft.com/office/drawing/2014/main" id="{E8898218-0F10-ED43-9B08-379505AEB804}"/>
              </a:ext>
            </a:extLst>
          </p:cNvPr>
          <p:cNvPicPr>
            <a:picLocks noChangeAspect="1"/>
          </p:cNvPicPr>
          <p:nvPr/>
        </p:nvPicPr>
        <p:blipFill>
          <a:blip r:embed="rId6"/>
          <a:stretch>
            <a:fillRect/>
          </a:stretch>
        </p:blipFill>
        <p:spPr>
          <a:xfrm>
            <a:off x="10424114" y="1529242"/>
            <a:ext cx="610845" cy="610845"/>
          </a:xfrm>
          <a:prstGeom prst="rect">
            <a:avLst/>
          </a:prstGeom>
          <a:ln w="12700">
            <a:miter lim="400000"/>
          </a:ln>
        </p:spPr>
      </p:pic>
      <p:pic>
        <p:nvPicPr>
          <p:cNvPr id="67" name="Image" descr="Image">
            <a:extLst>
              <a:ext uri="{FF2B5EF4-FFF2-40B4-BE49-F238E27FC236}">
                <a16:creationId xmlns:a16="http://schemas.microsoft.com/office/drawing/2014/main" id="{3AFE6C1C-AC2E-5B4B-9BFE-AF70E4EFD34F}"/>
              </a:ext>
            </a:extLst>
          </p:cNvPr>
          <p:cNvPicPr>
            <a:picLocks noChangeAspect="1"/>
          </p:cNvPicPr>
          <p:nvPr/>
        </p:nvPicPr>
        <p:blipFill>
          <a:blip r:embed="rId6"/>
          <a:stretch>
            <a:fillRect/>
          </a:stretch>
        </p:blipFill>
        <p:spPr>
          <a:xfrm>
            <a:off x="10783512" y="1529242"/>
            <a:ext cx="610844" cy="610845"/>
          </a:xfrm>
          <a:prstGeom prst="rect">
            <a:avLst/>
          </a:prstGeom>
          <a:ln w="12700">
            <a:miter lim="400000"/>
          </a:ln>
        </p:spPr>
      </p:pic>
      <p:pic>
        <p:nvPicPr>
          <p:cNvPr id="68" name="Image" descr="Image">
            <a:extLst>
              <a:ext uri="{FF2B5EF4-FFF2-40B4-BE49-F238E27FC236}">
                <a16:creationId xmlns:a16="http://schemas.microsoft.com/office/drawing/2014/main" id="{7C5C4463-713A-7644-B28A-A49C65A52AB0}"/>
              </a:ext>
            </a:extLst>
          </p:cNvPr>
          <p:cNvPicPr>
            <a:picLocks noChangeAspect="1"/>
          </p:cNvPicPr>
          <p:nvPr/>
        </p:nvPicPr>
        <p:blipFill>
          <a:blip r:embed="rId6"/>
          <a:stretch>
            <a:fillRect/>
          </a:stretch>
        </p:blipFill>
        <p:spPr>
          <a:xfrm>
            <a:off x="11142909" y="1529242"/>
            <a:ext cx="610844" cy="610845"/>
          </a:xfrm>
          <a:prstGeom prst="rect">
            <a:avLst/>
          </a:prstGeom>
          <a:ln w="12700">
            <a:miter lim="400000"/>
          </a:ln>
        </p:spPr>
      </p:pic>
      <p:pic>
        <p:nvPicPr>
          <p:cNvPr id="69" name="Image" descr="Image">
            <a:extLst>
              <a:ext uri="{FF2B5EF4-FFF2-40B4-BE49-F238E27FC236}">
                <a16:creationId xmlns:a16="http://schemas.microsoft.com/office/drawing/2014/main" id="{2DE51B82-B015-5C41-BE33-312DEF9A1124}"/>
              </a:ext>
            </a:extLst>
          </p:cNvPr>
          <p:cNvPicPr>
            <a:picLocks noChangeAspect="1"/>
          </p:cNvPicPr>
          <p:nvPr/>
        </p:nvPicPr>
        <p:blipFill>
          <a:blip r:embed="rId6"/>
          <a:stretch>
            <a:fillRect/>
          </a:stretch>
        </p:blipFill>
        <p:spPr>
          <a:xfrm>
            <a:off x="8627127" y="2042651"/>
            <a:ext cx="610844" cy="610844"/>
          </a:xfrm>
          <a:prstGeom prst="rect">
            <a:avLst/>
          </a:prstGeom>
          <a:ln w="12700">
            <a:miter lim="400000"/>
          </a:ln>
        </p:spPr>
      </p:pic>
      <p:pic>
        <p:nvPicPr>
          <p:cNvPr id="70" name="Image" descr="Image">
            <a:extLst>
              <a:ext uri="{FF2B5EF4-FFF2-40B4-BE49-F238E27FC236}">
                <a16:creationId xmlns:a16="http://schemas.microsoft.com/office/drawing/2014/main" id="{1DCE5695-097A-BC41-A40A-5B62FB719961}"/>
              </a:ext>
            </a:extLst>
          </p:cNvPr>
          <p:cNvPicPr>
            <a:picLocks noChangeAspect="1"/>
          </p:cNvPicPr>
          <p:nvPr/>
        </p:nvPicPr>
        <p:blipFill>
          <a:blip r:embed="rId6"/>
          <a:stretch>
            <a:fillRect/>
          </a:stretch>
        </p:blipFill>
        <p:spPr>
          <a:xfrm>
            <a:off x="8986525" y="2042651"/>
            <a:ext cx="610844" cy="610844"/>
          </a:xfrm>
          <a:prstGeom prst="rect">
            <a:avLst/>
          </a:prstGeom>
          <a:ln w="12700">
            <a:miter lim="400000"/>
          </a:ln>
        </p:spPr>
      </p:pic>
      <p:pic>
        <p:nvPicPr>
          <p:cNvPr id="71" name="Image" descr="Image">
            <a:extLst>
              <a:ext uri="{FF2B5EF4-FFF2-40B4-BE49-F238E27FC236}">
                <a16:creationId xmlns:a16="http://schemas.microsoft.com/office/drawing/2014/main" id="{733AC4AC-98E1-784A-9406-D1099C02CFD8}"/>
              </a:ext>
            </a:extLst>
          </p:cNvPr>
          <p:cNvPicPr>
            <a:picLocks noChangeAspect="1"/>
          </p:cNvPicPr>
          <p:nvPr/>
        </p:nvPicPr>
        <p:blipFill>
          <a:blip r:embed="rId6"/>
          <a:stretch>
            <a:fillRect/>
          </a:stretch>
        </p:blipFill>
        <p:spPr>
          <a:xfrm>
            <a:off x="9345922" y="2042651"/>
            <a:ext cx="610844" cy="610844"/>
          </a:xfrm>
          <a:prstGeom prst="rect">
            <a:avLst/>
          </a:prstGeom>
          <a:ln w="12700">
            <a:miter lim="400000"/>
          </a:ln>
        </p:spPr>
      </p:pic>
      <p:pic>
        <p:nvPicPr>
          <p:cNvPr id="72" name="Image" descr="Image">
            <a:extLst>
              <a:ext uri="{FF2B5EF4-FFF2-40B4-BE49-F238E27FC236}">
                <a16:creationId xmlns:a16="http://schemas.microsoft.com/office/drawing/2014/main" id="{66B39501-7CED-CD46-B969-DFE1621D8426}"/>
              </a:ext>
            </a:extLst>
          </p:cNvPr>
          <p:cNvPicPr>
            <a:picLocks noChangeAspect="1"/>
          </p:cNvPicPr>
          <p:nvPr/>
        </p:nvPicPr>
        <p:blipFill>
          <a:blip r:embed="rId6"/>
          <a:stretch>
            <a:fillRect/>
          </a:stretch>
        </p:blipFill>
        <p:spPr>
          <a:xfrm>
            <a:off x="9705320" y="2042651"/>
            <a:ext cx="610844" cy="610844"/>
          </a:xfrm>
          <a:prstGeom prst="rect">
            <a:avLst/>
          </a:prstGeom>
          <a:ln w="12700">
            <a:miter lim="400000"/>
          </a:ln>
        </p:spPr>
      </p:pic>
      <p:pic>
        <p:nvPicPr>
          <p:cNvPr id="73" name="Image" descr="Image">
            <a:extLst>
              <a:ext uri="{FF2B5EF4-FFF2-40B4-BE49-F238E27FC236}">
                <a16:creationId xmlns:a16="http://schemas.microsoft.com/office/drawing/2014/main" id="{CC0922BA-71B8-CE4B-AA6C-A716FEF9270A}"/>
              </a:ext>
            </a:extLst>
          </p:cNvPr>
          <p:cNvPicPr>
            <a:picLocks noChangeAspect="1"/>
          </p:cNvPicPr>
          <p:nvPr/>
        </p:nvPicPr>
        <p:blipFill>
          <a:blip r:embed="rId6"/>
          <a:stretch>
            <a:fillRect/>
          </a:stretch>
        </p:blipFill>
        <p:spPr>
          <a:xfrm>
            <a:off x="10064717" y="2042651"/>
            <a:ext cx="610844" cy="610844"/>
          </a:xfrm>
          <a:prstGeom prst="rect">
            <a:avLst/>
          </a:prstGeom>
          <a:ln w="12700">
            <a:miter lim="400000"/>
          </a:ln>
        </p:spPr>
      </p:pic>
      <p:pic>
        <p:nvPicPr>
          <p:cNvPr id="74" name="Image" descr="Image">
            <a:extLst>
              <a:ext uri="{FF2B5EF4-FFF2-40B4-BE49-F238E27FC236}">
                <a16:creationId xmlns:a16="http://schemas.microsoft.com/office/drawing/2014/main" id="{057A2206-24A7-C044-A22E-1EB7BFF52A56}"/>
              </a:ext>
            </a:extLst>
          </p:cNvPr>
          <p:cNvPicPr>
            <a:picLocks noChangeAspect="1"/>
          </p:cNvPicPr>
          <p:nvPr/>
        </p:nvPicPr>
        <p:blipFill>
          <a:blip r:embed="rId6"/>
          <a:stretch>
            <a:fillRect/>
          </a:stretch>
        </p:blipFill>
        <p:spPr>
          <a:xfrm>
            <a:off x="10424114" y="2042651"/>
            <a:ext cx="610845" cy="610844"/>
          </a:xfrm>
          <a:prstGeom prst="rect">
            <a:avLst/>
          </a:prstGeom>
          <a:ln w="12700">
            <a:miter lim="400000"/>
          </a:ln>
        </p:spPr>
      </p:pic>
      <p:pic>
        <p:nvPicPr>
          <p:cNvPr id="75" name="Image" descr="Image">
            <a:extLst>
              <a:ext uri="{FF2B5EF4-FFF2-40B4-BE49-F238E27FC236}">
                <a16:creationId xmlns:a16="http://schemas.microsoft.com/office/drawing/2014/main" id="{6D787467-E239-054F-8E5F-9823028312EF}"/>
              </a:ext>
            </a:extLst>
          </p:cNvPr>
          <p:cNvPicPr>
            <a:picLocks noChangeAspect="1"/>
          </p:cNvPicPr>
          <p:nvPr/>
        </p:nvPicPr>
        <p:blipFill>
          <a:blip r:embed="rId6"/>
          <a:stretch>
            <a:fillRect/>
          </a:stretch>
        </p:blipFill>
        <p:spPr>
          <a:xfrm>
            <a:off x="10783512" y="2042651"/>
            <a:ext cx="610844" cy="610844"/>
          </a:xfrm>
          <a:prstGeom prst="rect">
            <a:avLst/>
          </a:prstGeom>
          <a:ln w="12700">
            <a:miter lim="400000"/>
          </a:ln>
        </p:spPr>
      </p:pic>
      <p:pic>
        <p:nvPicPr>
          <p:cNvPr id="76" name="Image" descr="Image">
            <a:extLst>
              <a:ext uri="{FF2B5EF4-FFF2-40B4-BE49-F238E27FC236}">
                <a16:creationId xmlns:a16="http://schemas.microsoft.com/office/drawing/2014/main" id="{088A9D39-3AF2-064D-924C-CA83FA44EC21}"/>
              </a:ext>
            </a:extLst>
          </p:cNvPr>
          <p:cNvPicPr>
            <a:picLocks noChangeAspect="1"/>
          </p:cNvPicPr>
          <p:nvPr/>
        </p:nvPicPr>
        <p:blipFill>
          <a:blip r:embed="rId6"/>
          <a:stretch>
            <a:fillRect/>
          </a:stretch>
        </p:blipFill>
        <p:spPr>
          <a:xfrm>
            <a:off x="11142909" y="2042651"/>
            <a:ext cx="610844" cy="610844"/>
          </a:xfrm>
          <a:prstGeom prst="rect">
            <a:avLst/>
          </a:prstGeom>
          <a:ln w="12700">
            <a:miter lim="400000"/>
          </a:ln>
        </p:spPr>
      </p:pic>
      <p:pic>
        <p:nvPicPr>
          <p:cNvPr id="77" name="Image" descr="Image">
            <a:extLst>
              <a:ext uri="{FF2B5EF4-FFF2-40B4-BE49-F238E27FC236}">
                <a16:creationId xmlns:a16="http://schemas.microsoft.com/office/drawing/2014/main" id="{14FEA997-0C47-A441-9A1B-DD1070341B7D}"/>
              </a:ext>
            </a:extLst>
          </p:cNvPr>
          <p:cNvPicPr>
            <a:picLocks noChangeAspect="1"/>
          </p:cNvPicPr>
          <p:nvPr/>
        </p:nvPicPr>
        <p:blipFill>
          <a:blip r:embed="rId6"/>
          <a:stretch>
            <a:fillRect/>
          </a:stretch>
        </p:blipFill>
        <p:spPr>
          <a:xfrm>
            <a:off x="8627127" y="2540686"/>
            <a:ext cx="610844" cy="610844"/>
          </a:xfrm>
          <a:prstGeom prst="rect">
            <a:avLst/>
          </a:prstGeom>
          <a:ln w="12700">
            <a:miter lim="400000"/>
          </a:ln>
        </p:spPr>
      </p:pic>
      <p:pic>
        <p:nvPicPr>
          <p:cNvPr id="78" name="Image" descr="Image">
            <a:extLst>
              <a:ext uri="{FF2B5EF4-FFF2-40B4-BE49-F238E27FC236}">
                <a16:creationId xmlns:a16="http://schemas.microsoft.com/office/drawing/2014/main" id="{154CFFED-F04A-414C-8928-16F36BE3A9BD}"/>
              </a:ext>
            </a:extLst>
          </p:cNvPr>
          <p:cNvPicPr>
            <a:picLocks noChangeAspect="1"/>
          </p:cNvPicPr>
          <p:nvPr/>
        </p:nvPicPr>
        <p:blipFill>
          <a:blip r:embed="rId6"/>
          <a:stretch>
            <a:fillRect/>
          </a:stretch>
        </p:blipFill>
        <p:spPr>
          <a:xfrm>
            <a:off x="8986525" y="2540686"/>
            <a:ext cx="610844" cy="610844"/>
          </a:xfrm>
          <a:prstGeom prst="rect">
            <a:avLst/>
          </a:prstGeom>
          <a:ln w="12700">
            <a:miter lim="400000"/>
          </a:ln>
        </p:spPr>
      </p:pic>
      <p:pic>
        <p:nvPicPr>
          <p:cNvPr id="79" name="Image" descr="Image">
            <a:extLst>
              <a:ext uri="{FF2B5EF4-FFF2-40B4-BE49-F238E27FC236}">
                <a16:creationId xmlns:a16="http://schemas.microsoft.com/office/drawing/2014/main" id="{D77D99DC-C28A-9B45-AB09-F58511741884}"/>
              </a:ext>
            </a:extLst>
          </p:cNvPr>
          <p:cNvPicPr>
            <a:picLocks noChangeAspect="1"/>
          </p:cNvPicPr>
          <p:nvPr/>
        </p:nvPicPr>
        <p:blipFill>
          <a:blip r:embed="rId6"/>
          <a:stretch>
            <a:fillRect/>
          </a:stretch>
        </p:blipFill>
        <p:spPr>
          <a:xfrm>
            <a:off x="9345922" y="2540686"/>
            <a:ext cx="610844" cy="610844"/>
          </a:xfrm>
          <a:prstGeom prst="rect">
            <a:avLst/>
          </a:prstGeom>
          <a:ln w="12700">
            <a:miter lim="400000"/>
          </a:ln>
        </p:spPr>
      </p:pic>
      <p:pic>
        <p:nvPicPr>
          <p:cNvPr id="80" name="Image" descr="Image">
            <a:extLst>
              <a:ext uri="{FF2B5EF4-FFF2-40B4-BE49-F238E27FC236}">
                <a16:creationId xmlns:a16="http://schemas.microsoft.com/office/drawing/2014/main" id="{1B2AAB0E-57D4-E244-8115-A6A6B4FDD620}"/>
              </a:ext>
            </a:extLst>
          </p:cNvPr>
          <p:cNvPicPr>
            <a:picLocks noChangeAspect="1"/>
          </p:cNvPicPr>
          <p:nvPr/>
        </p:nvPicPr>
        <p:blipFill>
          <a:blip r:embed="rId6"/>
          <a:stretch>
            <a:fillRect/>
          </a:stretch>
        </p:blipFill>
        <p:spPr>
          <a:xfrm>
            <a:off x="9705320" y="2540686"/>
            <a:ext cx="610844" cy="610844"/>
          </a:xfrm>
          <a:prstGeom prst="rect">
            <a:avLst/>
          </a:prstGeom>
          <a:ln w="12700">
            <a:miter lim="400000"/>
          </a:ln>
        </p:spPr>
      </p:pic>
      <p:pic>
        <p:nvPicPr>
          <p:cNvPr id="81" name="Image" descr="Image">
            <a:extLst>
              <a:ext uri="{FF2B5EF4-FFF2-40B4-BE49-F238E27FC236}">
                <a16:creationId xmlns:a16="http://schemas.microsoft.com/office/drawing/2014/main" id="{745A1575-6A71-344C-A75D-DA67B81EAFCD}"/>
              </a:ext>
            </a:extLst>
          </p:cNvPr>
          <p:cNvPicPr>
            <a:picLocks noChangeAspect="1"/>
          </p:cNvPicPr>
          <p:nvPr/>
        </p:nvPicPr>
        <p:blipFill>
          <a:blip r:embed="rId6"/>
          <a:stretch>
            <a:fillRect/>
          </a:stretch>
        </p:blipFill>
        <p:spPr>
          <a:xfrm>
            <a:off x="10064717" y="2540686"/>
            <a:ext cx="610844" cy="610844"/>
          </a:xfrm>
          <a:prstGeom prst="rect">
            <a:avLst/>
          </a:prstGeom>
          <a:ln w="12700">
            <a:miter lim="400000"/>
          </a:ln>
        </p:spPr>
      </p:pic>
      <p:pic>
        <p:nvPicPr>
          <p:cNvPr id="82" name="Image" descr="Image">
            <a:extLst>
              <a:ext uri="{FF2B5EF4-FFF2-40B4-BE49-F238E27FC236}">
                <a16:creationId xmlns:a16="http://schemas.microsoft.com/office/drawing/2014/main" id="{3563D5C5-9483-314F-A767-E3B447B16059}"/>
              </a:ext>
            </a:extLst>
          </p:cNvPr>
          <p:cNvPicPr>
            <a:picLocks noChangeAspect="1"/>
          </p:cNvPicPr>
          <p:nvPr/>
        </p:nvPicPr>
        <p:blipFill>
          <a:blip r:embed="rId6"/>
          <a:stretch>
            <a:fillRect/>
          </a:stretch>
        </p:blipFill>
        <p:spPr>
          <a:xfrm>
            <a:off x="10424114" y="2540686"/>
            <a:ext cx="610845" cy="610844"/>
          </a:xfrm>
          <a:prstGeom prst="rect">
            <a:avLst/>
          </a:prstGeom>
          <a:ln w="12700">
            <a:miter lim="400000"/>
          </a:ln>
        </p:spPr>
      </p:pic>
      <p:pic>
        <p:nvPicPr>
          <p:cNvPr id="83" name="Image" descr="Image">
            <a:extLst>
              <a:ext uri="{FF2B5EF4-FFF2-40B4-BE49-F238E27FC236}">
                <a16:creationId xmlns:a16="http://schemas.microsoft.com/office/drawing/2014/main" id="{45C2F1FE-7D57-5943-BA90-18EB9F14B8FE}"/>
              </a:ext>
            </a:extLst>
          </p:cNvPr>
          <p:cNvPicPr>
            <a:picLocks noChangeAspect="1"/>
          </p:cNvPicPr>
          <p:nvPr/>
        </p:nvPicPr>
        <p:blipFill>
          <a:blip r:embed="rId6"/>
          <a:stretch>
            <a:fillRect/>
          </a:stretch>
        </p:blipFill>
        <p:spPr>
          <a:xfrm>
            <a:off x="10783512" y="2540686"/>
            <a:ext cx="610844" cy="610844"/>
          </a:xfrm>
          <a:prstGeom prst="rect">
            <a:avLst/>
          </a:prstGeom>
          <a:ln w="12700">
            <a:miter lim="400000"/>
          </a:ln>
        </p:spPr>
      </p:pic>
      <p:pic>
        <p:nvPicPr>
          <p:cNvPr id="84" name="Image" descr="Image">
            <a:extLst>
              <a:ext uri="{FF2B5EF4-FFF2-40B4-BE49-F238E27FC236}">
                <a16:creationId xmlns:a16="http://schemas.microsoft.com/office/drawing/2014/main" id="{7739CEB5-6B94-9140-84CB-313B8703257A}"/>
              </a:ext>
            </a:extLst>
          </p:cNvPr>
          <p:cNvPicPr>
            <a:picLocks noChangeAspect="1"/>
          </p:cNvPicPr>
          <p:nvPr/>
        </p:nvPicPr>
        <p:blipFill>
          <a:blip r:embed="rId6"/>
          <a:stretch>
            <a:fillRect/>
          </a:stretch>
        </p:blipFill>
        <p:spPr>
          <a:xfrm>
            <a:off x="11142909" y="2540686"/>
            <a:ext cx="610844" cy="610844"/>
          </a:xfrm>
          <a:prstGeom prst="rect">
            <a:avLst/>
          </a:prstGeom>
          <a:ln w="12700">
            <a:miter lim="400000"/>
          </a:ln>
        </p:spPr>
      </p:pic>
      <p:pic>
        <p:nvPicPr>
          <p:cNvPr id="85" name="Image" descr="Image">
            <a:extLst>
              <a:ext uri="{FF2B5EF4-FFF2-40B4-BE49-F238E27FC236}">
                <a16:creationId xmlns:a16="http://schemas.microsoft.com/office/drawing/2014/main" id="{F02D29FD-2C69-F44A-800A-AB58BAEAA654}"/>
              </a:ext>
            </a:extLst>
          </p:cNvPr>
          <p:cNvPicPr>
            <a:picLocks noChangeAspect="1"/>
          </p:cNvPicPr>
          <p:nvPr/>
        </p:nvPicPr>
        <p:blipFill>
          <a:blip r:embed="rId6"/>
          <a:stretch>
            <a:fillRect/>
          </a:stretch>
        </p:blipFill>
        <p:spPr>
          <a:xfrm>
            <a:off x="8633697" y="3054094"/>
            <a:ext cx="610844" cy="610844"/>
          </a:xfrm>
          <a:prstGeom prst="rect">
            <a:avLst/>
          </a:prstGeom>
          <a:ln w="12700">
            <a:miter lim="400000"/>
          </a:ln>
        </p:spPr>
      </p:pic>
      <p:pic>
        <p:nvPicPr>
          <p:cNvPr id="86" name="Image" descr="Image">
            <a:extLst>
              <a:ext uri="{FF2B5EF4-FFF2-40B4-BE49-F238E27FC236}">
                <a16:creationId xmlns:a16="http://schemas.microsoft.com/office/drawing/2014/main" id="{DFD22823-F456-D347-9977-3D0245DBC01B}"/>
              </a:ext>
            </a:extLst>
          </p:cNvPr>
          <p:cNvPicPr>
            <a:picLocks noChangeAspect="1"/>
          </p:cNvPicPr>
          <p:nvPr/>
        </p:nvPicPr>
        <p:blipFill>
          <a:blip r:embed="rId6"/>
          <a:stretch>
            <a:fillRect/>
          </a:stretch>
        </p:blipFill>
        <p:spPr>
          <a:xfrm>
            <a:off x="8993095" y="3054094"/>
            <a:ext cx="610844" cy="610844"/>
          </a:xfrm>
          <a:prstGeom prst="rect">
            <a:avLst/>
          </a:prstGeom>
          <a:ln w="12700">
            <a:miter lim="400000"/>
          </a:ln>
        </p:spPr>
      </p:pic>
      <p:pic>
        <p:nvPicPr>
          <p:cNvPr id="87" name="Image" descr="Image">
            <a:extLst>
              <a:ext uri="{FF2B5EF4-FFF2-40B4-BE49-F238E27FC236}">
                <a16:creationId xmlns:a16="http://schemas.microsoft.com/office/drawing/2014/main" id="{3ECE98D2-A945-9849-AD5C-229585F1A94D}"/>
              </a:ext>
            </a:extLst>
          </p:cNvPr>
          <p:cNvPicPr>
            <a:picLocks noChangeAspect="1"/>
          </p:cNvPicPr>
          <p:nvPr/>
        </p:nvPicPr>
        <p:blipFill>
          <a:blip r:embed="rId6"/>
          <a:stretch>
            <a:fillRect/>
          </a:stretch>
        </p:blipFill>
        <p:spPr>
          <a:xfrm>
            <a:off x="9352492" y="3054094"/>
            <a:ext cx="610844" cy="610844"/>
          </a:xfrm>
          <a:prstGeom prst="rect">
            <a:avLst/>
          </a:prstGeom>
          <a:ln w="12700">
            <a:miter lim="400000"/>
          </a:ln>
        </p:spPr>
      </p:pic>
      <p:pic>
        <p:nvPicPr>
          <p:cNvPr id="88" name="Image" descr="Image">
            <a:extLst>
              <a:ext uri="{FF2B5EF4-FFF2-40B4-BE49-F238E27FC236}">
                <a16:creationId xmlns:a16="http://schemas.microsoft.com/office/drawing/2014/main" id="{5C806A30-680D-F74D-9ED4-CD2CA6039C9D}"/>
              </a:ext>
            </a:extLst>
          </p:cNvPr>
          <p:cNvPicPr>
            <a:picLocks noChangeAspect="1"/>
          </p:cNvPicPr>
          <p:nvPr/>
        </p:nvPicPr>
        <p:blipFill>
          <a:blip r:embed="rId6"/>
          <a:stretch>
            <a:fillRect/>
          </a:stretch>
        </p:blipFill>
        <p:spPr>
          <a:xfrm>
            <a:off x="9711890" y="3054094"/>
            <a:ext cx="610844" cy="610844"/>
          </a:xfrm>
          <a:prstGeom prst="rect">
            <a:avLst/>
          </a:prstGeom>
          <a:ln w="12700">
            <a:miter lim="400000"/>
          </a:ln>
        </p:spPr>
      </p:pic>
      <p:pic>
        <p:nvPicPr>
          <p:cNvPr id="89" name="Image" descr="Image">
            <a:extLst>
              <a:ext uri="{FF2B5EF4-FFF2-40B4-BE49-F238E27FC236}">
                <a16:creationId xmlns:a16="http://schemas.microsoft.com/office/drawing/2014/main" id="{886265F2-C7E1-8D46-9DB9-A7E79FFF61AC}"/>
              </a:ext>
            </a:extLst>
          </p:cNvPr>
          <p:cNvPicPr>
            <a:picLocks noChangeAspect="1"/>
          </p:cNvPicPr>
          <p:nvPr/>
        </p:nvPicPr>
        <p:blipFill>
          <a:blip r:embed="rId6"/>
          <a:stretch>
            <a:fillRect/>
          </a:stretch>
        </p:blipFill>
        <p:spPr>
          <a:xfrm>
            <a:off x="10071287" y="3054094"/>
            <a:ext cx="610844" cy="610844"/>
          </a:xfrm>
          <a:prstGeom prst="rect">
            <a:avLst/>
          </a:prstGeom>
          <a:ln w="12700">
            <a:miter lim="400000"/>
          </a:ln>
        </p:spPr>
      </p:pic>
      <p:pic>
        <p:nvPicPr>
          <p:cNvPr id="90" name="Image" descr="Image">
            <a:extLst>
              <a:ext uri="{FF2B5EF4-FFF2-40B4-BE49-F238E27FC236}">
                <a16:creationId xmlns:a16="http://schemas.microsoft.com/office/drawing/2014/main" id="{409DF3A8-C934-8E48-AA0F-579485FAADFA}"/>
              </a:ext>
            </a:extLst>
          </p:cNvPr>
          <p:cNvPicPr>
            <a:picLocks noChangeAspect="1"/>
          </p:cNvPicPr>
          <p:nvPr/>
        </p:nvPicPr>
        <p:blipFill>
          <a:blip r:embed="rId6"/>
          <a:stretch>
            <a:fillRect/>
          </a:stretch>
        </p:blipFill>
        <p:spPr>
          <a:xfrm>
            <a:off x="10430685" y="3054094"/>
            <a:ext cx="610844" cy="610844"/>
          </a:xfrm>
          <a:prstGeom prst="rect">
            <a:avLst/>
          </a:prstGeom>
          <a:ln w="12700">
            <a:miter lim="400000"/>
          </a:ln>
        </p:spPr>
      </p:pic>
      <p:pic>
        <p:nvPicPr>
          <p:cNvPr id="91" name="Image" descr="Image">
            <a:extLst>
              <a:ext uri="{FF2B5EF4-FFF2-40B4-BE49-F238E27FC236}">
                <a16:creationId xmlns:a16="http://schemas.microsoft.com/office/drawing/2014/main" id="{04743639-89E8-F846-A183-689DF59B9DBA}"/>
              </a:ext>
            </a:extLst>
          </p:cNvPr>
          <p:cNvPicPr>
            <a:picLocks noChangeAspect="1"/>
          </p:cNvPicPr>
          <p:nvPr/>
        </p:nvPicPr>
        <p:blipFill>
          <a:blip r:embed="rId6"/>
          <a:stretch>
            <a:fillRect/>
          </a:stretch>
        </p:blipFill>
        <p:spPr>
          <a:xfrm>
            <a:off x="10790082" y="3054094"/>
            <a:ext cx="610844" cy="610844"/>
          </a:xfrm>
          <a:prstGeom prst="rect">
            <a:avLst/>
          </a:prstGeom>
          <a:ln w="12700">
            <a:miter lim="400000"/>
          </a:ln>
        </p:spPr>
      </p:pic>
      <p:pic>
        <p:nvPicPr>
          <p:cNvPr id="92" name="Image" descr="Image">
            <a:extLst>
              <a:ext uri="{FF2B5EF4-FFF2-40B4-BE49-F238E27FC236}">
                <a16:creationId xmlns:a16="http://schemas.microsoft.com/office/drawing/2014/main" id="{0755037B-99AE-734D-93A5-35B3F25A6424}"/>
              </a:ext>
            </a:extLst>
          </p:cNvPr>
          <p:cNvPicPr>
            <a:picLocks noChangeAspect="1"/>
          </p:cNvPicPr>
          <p:nvPr/>
        </p:nvPicPr>
        <p:blipFill>
          <a:blip r:embed="rId6"/>
          <a:stretch>
            <a:fillRect/>
          </a:stretch>
        </p:blipFill>
        <p:spPr>
          <a:xfrm>
            <a:off x="11149479" y="3054094"/>
            <a:ext cx="610845" cy="610844"/>
          </a:xfrm>
          <a:prstGeom prst="rect">
            <a:avLst/>
          </a:prstGeom>
          <a:ln w="12700">
            <a:miter lim="400000"/>
          </a:ln>
        </p:spPr>
      </p:pic>
      <p:pic>
        <p:nvPicPr>
          <p:cNvPr id="93" name="Image" descr="Image">
            <a:extLst>
              <a:ext uri="{FF2B5EF4-FFF2-40B4-BE49-F238E27FC236}">
                <a16:creationId xmlns:a16="http://schemas.microsoft.com/office/drawing/2014/main" id="{E79409C5-0665-C74C-A06D-BAEFD4F3C3C9}"/>
              </a:ext>
            </a:extLst>
          </p:cNvPr>
          <p:cNvPicPr>
            <a:picLocks noChangeAspect="1"/>
          </p:cNvPicPr>
          <p:nvPr/>
        </p:nvPicPr>
        <p:blipFill>
          <a:blip r:embed="rId6"/>
          <a:stretch>
            <a:fillRect/>
          </a:stretch>
        </p:blipFill>
        <p:spPr>
          <a:xfrm>
            <a:off x="8633697" y="3552128"/>
            <a:ext cx="610844" cy="610845"/>
          </a:xfrm>
          <a:prstGeom prst="rect">
            <a:avLst/>
          </a:prstGeom>
          <a:ln w="12700">
            <a:miter lim="400000"/>
          </a:ln>
        </p:spPr>
      </p:pic>
      <p:pic>
        <p:nvPicPr>
          <p:cNvPr id="94" name="Image" descr="Image">
            <a:extLst>
              <a:ext uri="{FF2B5EF4-FFF2-40B4-BE49-F238E27FC236}">
                <a16:creationId xmlns:a16="http://schemas.microsoft.com/office/drawing/2014/main" id="{0D295F90-ABDB-174B-B3A9-3D48E2FBC1C9}"/>
              </a:ext>
            </a:extLst>
          </p:cNvPr>
          <p:cNvPicPr>
            <a:picLocks noChangeAspect="1"/>
          </p:cNvPicPr>
          <p:nvPr/>
        </p:nvPicPr>
        <p:blipFill>
          <a:blip r:embed="rId6"/>
          <a:stretch>
            <a:fillRect/>
          </a:stretch>
        </p:blipFill>
        <p:spPr>
          <a:xfrm>
            <a:off x="8993095" y="3552128"/>
            <a:ext cx="610844" cy="610845"/>
          </a:xfrm>
          <a:prstGeom prst="rect">
            <a:avLst/>
          </a:prstGeom>
          <a:ln w="12700">
            <a:miter lim="400000"/>
          </a:ln>
        </p:spPr>
      </p:pic>
      <p:pic>
        <p:nvPicPr>
          <p:cNvPr id="95" name="Image" descr="Image">
            <a:extLst>
              <a:ext uri="{FF2B5EF4-FFF2-40B4-BE49-F238E27FC236}">
                <a16:creationId xmlns:a16="http://schemas.microsoft.com/office/drawing/2014/main" id="{DFCE9D8D-C343-A74E-B2A5-5D59CCD05F8B}"/>
              </a:ext>
            </a:extLst>
          </p:cNvPr>
          <p:cNvPicPr>
            <a:picLocks noChangeAspect="1"/>
          </p:cNvPicPr>
          <p:nvPr/>
        </p:nvPicPr>
        <p:blipFill>
          <a:blip r:embed="rId6"/>
          <a:stretch>
            <a:fillRect/>
          </a:stretch>
        </p:blipFill>
        <p:spPr>
          <a:xfrm>
            <a:off x="9352492" y="3552128"/>
            <a:ext cx="610844" cy="610845"/>
          </a:xfrm>
          <a:prstGeom prst="rect">
            <a:avLst/>
          </a:prstGeom>
          <a:ln w="12700">
            <a:miter lim="400000"/>
          </a:ln>
        </p:spPr>
      </p:pic>
      <p:pic>
        <p:nvPicPr>
          <p:cNvPr id="96" name="Image" descr="Image">
            <a:extLst>
              <a:ext uri="{FF2B5EF4-FFF2-40B4-BE49-F238E27FC236}">
                <a16:creationId xmlns:a16="http://schemas.microsoft.com/office/drawing/2014/main" id="{20198DEF-DA42-D345-AEFD-4B19BD5560E7}"/>
              </a:ext>
            </a:extLst>
          </p:cNvPr>
          <p:cNvPicPr>
            <a:picLocks noChangeAspect="1"/>
          </p:cNvPicPr>
          <p:nvPr/>
        </p:nvPicPr>
        <p:blipFill>
          <a:blip r:embed="rId6"/>
          <a:stretch>
            <a:fillRect/>
          </a:stretch>
        </p:blipFill>
        <p:spPr>
          <a:xfrm>
            <a:off x="9711890" y="3552128"/>
            <a:ext cx="610844" cy="610845"/>
          </a:xfrm>
          <a:prstGeom prst="rect">
            <a:avLst/>
          </a:prstGeom>
          <a:ln w="12700">
            <a:miter lim="400000"/>
          </a:ln>
        </p:spPr>
      </p:pic>
      <p:pic>
        <p:nvPicPr>
          <p:cNvPr id="97" name="Image" descr="Image">
            <a:extLst>
              <a:ext uri="{FF2B5EF4-FFF2-40B4-BE49-F238E27FC236}">
                <a16:creationId xmlns:a16="http://schemas.microsoft.com/office/drawing/2014/main" id="{70740A5A-675F-E14C-85C5-6D406E9296D8}"/>
              </a:ext>
            </a:extLst>
          </p:cNvPr>
          <p:cNvPicPr>
            <a:picLocks noChangeAspect="1"/>
          </p:cNvPicPr>
          <p:nvPr/>
        </p:nvPicPr>
        <p:blipFill>
          <a:blip r:embed="rId6"/>
          <a:stretch>
            <a:fillRect/>
          </a:stretch>
        </p:blipFill>
        <p:spPr>
          <a:xfrm>
            <a:off x="10071287" y="3552128"/>
            <a:ext cx="610844" cy="610845"/>
          </a:xfrm>
          <a:prstGeom prst="rect">
            <a:avLst/>
          </a:prstGeom>
          <a:ln w="12700">
            <a:miter lim="400000"/>
          </a:ln>
        </p:spPr>
      </p:pic>
      <p:pic>
        <p:nvPicPr>
          <p:cNvPr id="98" name="Image" descr="Image">
            <a:extLst>
              <a:ext uri="{FF2B5EF4-FFF2-40B4-BE49-F238E27FC236}">
                <a16:creationId xmlns:a16="http://schemas.microsoft.com/office/drawing/2014/main" id="{1DF041B8-03F9-214C-BB28-16FFC2A22895}"/>
              </a:ext>
            </a:extLst>
          </p:cNvPr>
          <p:cNvPicPr>
            <a:picLocks noChangeAspect="1"/>
          </p:cNvPicPr>
          <p:nvPr/>
        </p:nvPicPr>
        <p:blipFill>
          <a:blip r:embed="rId6"/>
          <a:stretch>
            <a:fillRect/>
          </a:stretch>
        </p:blipFill>
        <p:spPr>
          <a:xfrm>
            <a:off x="10430685" y="3552128"/>
            <a:ext cx="610844" cy="610845"/>
          </a:xfrm>
          <a:prstGeom prst="rect">
            <a:avLst/>
          </a:prstGeom>
          <a:ln w="12700">
            <a:miter lim="400000"/>
          </a:ln>
        </p:spPr>
      </p:pic>
      <p:pic>
        <p:nvPicPr>
          <p:cNvPr id="99" name="Image" descr="Image">
            <a:extLst>
              <a:ext uri="{FF2B5EF4-FFF2-40B4-BE49-F238E27FC236}">
                <a16:creationId xmlns:a16="http://schemas.microsoft.com/office/drawing/2014/main" id="{9E74BE29-1945-7C47-A1DB-0A781F828546}"/>
              </a:ext>
            </a:extLst>
          </p:cNvPr>
          <p:cNvPicPr>
            <a:picLocks noChangeAspect="1"/>
          </p:cNvPicPr>
          <p:nvPr/>
        </p:nvPicPr>
        <p:blipFill>
          <a:blip r:embed="rId6"/>
          <a:stretch>
            <a:fillRect/>
          </a:stretch>
        </p:blipFill>
        <p:spPr>
          <a:xfrm>
            <a:off x="10790082" y="3552128"/>
            <a:ext cx="610844" cy="610845"/>
          </a:xfrm>
          <a:prstGeom prst="rect">
            <a:avLst/>
          </a:prstGeom>
          <a:ln w="12700">
            <a:miter lim="400000"/>
          </a:ln>
        </p:spPr>
      </p:pic>
      <p:pic>
        <p:nvPicPr>
          <p:cNvPr id="100" name="Image" descr="Image">
            <a:extLst>
              <a:ext uri="{FF2B5EF4-FFF2-40B4-BE49-F238E27FC236}">
                <a16:creationId xmlns:a16="http://schemas.microsoft.com/office/drawing/2014/main" id="{2C6834FE-4609-734E-A96E-4569DDDF2157}"/>
              </a:ext>
            </a:extLst>
          </p:cNvPr>
          <p:cNvPicPr>
            <a:picLocks noChangeAspect="1"/>
          </p:cNvPicPr>
          <p:nvPr/>
        </p:nvPicPr>
        <p:blipFill>
          <a:blip r:embed="rId6"/>
          <a:stretch>
            <a:fillRect/>
          </a:stretch>
        </p:blipFill>
        <p:spPr>
          <a:xfrm>
            <a:off x="11149479" y="3552128"/>
            <a:ext cx="610845" cy="610845"/>
          </a:xfrm>
          <a:prstGeom prst="rect">
            <a:avLst/>
          </a:prstGeom>
          <a:ln w="12700">
            <a:miter lim="400000"/>
          </a:ln>
        </p:spPr>
      </p:pic>
      <p:pic>
        <p:nvPicPr>
          <p:cNvPr id="101" name="Image" descr="Image">
            <a:extLst>
              <a:ext uri="{FF2B5EF4-FFF2-40B4-BE49-F238E27FC236}">
                <a16:creationId xmlns:a16="http://schemas.microsoft.com/office/drawing/2014/main" id="{F33E3AF3-46F8-3740-B55F-B3BED70B219F}"/>
              </a:ext>
            </a:extLst>
          </p:cNvPr>
          <p:cNvPicPr>
            <a:picLocks noChangeAspect="1"/>
          </p:cNvPicPr>
          <p:nvPr/>
        </p:nvPicPr>
        <p:blipFill>
          <a:blip r:embed="rId6"/>
          <a:stretch>
            <a:fillRect/>
          </a:stretch>
        </p:blipFill>
        <p:spPr>
          <a:xfrm>
            <a:off x="8633697" y="4065537"/>
            <a:ext cx="610844" cy="610844"/>
          </a:xfrm>
          <a:prstGeom prst="rect">
            <a:avLst/>
          </a:prstGeom>
          <a:ln w="12700">
            <a:miter lim="400000"/>
          </a:ln>
        </p:spPr>
      </p:pic>
      <p:pic>
        <p:nvPicPr>
          <p:cNvPr id="102" name="Image" descr="Image">
            <a:extLst>
              <a:ext uri="{FF2B5EF4-FFF2-40B4-BE49-F238E27FC236}">
                <a16:creationId xmlns:a16="http://schemas.microsoft.com/office/drawing/2014/main" id="{A521B302-2799-3E46-BCD5-3C58F4BFAFA0}"/>
              </a:ext>
            </a:extLst>
          </p:cNvPr>
          <p:cNvPicPr>
            <a:picLocks noChangeAspect="1"/>
          </p:cNvPicPr>
          <p:nvPr/>
        </p:nvPicPr>
        <p:blipFill>
          <a:blip r:embed="rId6"/>
          <a:stretch>
            <a:fillRect/>
          </a:stretch>
        </p:blipFill>
        <p:spPr>
          <a:xfrm>
            <a:off x="8993095" y="4065537"/>
            <a:ext cx="610844" cy="610844"/>
          </a:xfrm>
          <a:prstGeom prst="rect">
            <a:avLst/>
          </a:prstGeom>
          <a:ln w="12700">
            <a:miter lim="400000"/>
          </a:ln>
        </p:spPr>
      </p:pic>
      <p:pic>
        <p:nvPicPr>
          <p:cNvPr id="103" name="Image" descr="Image">
            <a:extLst>
              <a:ext uri="{FF2B5EF4-FFF2-40B4-BE49-F238E27FC236}">
                <a16:creationId xmlns:a16="http://schemas.microsoft.com/office/drawing/2014/main" id="{4D66766F-9544-AC47-978E-7644BC4BF96F}"/>
              </a:ext>
            </a:extLst>
          </p:cNvPr>
          <p:cNvPicPr>
            <a:picLocks noChangeAspect="1"/>
          </p:cNvPicPr>
          <p:nvPr/>
        </p:nvPicPr>
        <p:blipFill>
          <a:blip r:embed="rId6"/>
          <a:stretch>
            <a:fillRect/>
          </a:stretch>
        </p:blipFill>
        <p:spPr>
          <a:xfrm>
            <a:off x="9352492" y="4065537"/>
            <a:ext cx="610844" cy="610844"/>
          </a:xfrm>
          <a:prstGeom prst="rect">
            <a:avLst/>
          </a:prstGeom>
          <a:ln w="12700">
            <a:miter lim="400000"/>
          </a:ln>
        </p:spPr>
      </p:pic>
      <p:pic>
        <p:nvPicPr>
          <p:cNvPr id="104" name="Image" descr="Image">
            <a:extLst>
              <a:ext uri="{FF2B5EF4-FFF2-40B4-BE49-F238E27FC236}">
                <a16:creationId xmlns:a16="http://schemas.microsoft.com/office/drawing/2014/main" id="{6357CC4B-F7F8-5C41-918B-FACB42C2F169}"/>
              </a:ext>
            </a:extLst>
          </p:cNvPr>
          <p:cNvPicPr>
            <a:picLocks noChangeAspect="1"/>
          </p:cNvPicPr>
          <p:nvPr/>
        </p:nvPicPr>
        <p:blipFill>
          <a:blip r:embed="rId6"/>
          <a:stretch>
            <a:fillRect/>
          </a:stretch>
        </p:blipFill>
        <p:spPr>
          <a:xfrm>
            <a:off x="9711890" y="4065537"/>
            <a:ext cx="610844" cy="610844"/>
          </a:xfrm>
          <a:prstGeom prst="rect">
            <a:avLst/>
          </a:prstGeom>
          <a:ln w="12700">
            <a:miter lim="400000"/>
          </a:ln>
        </p:spPr>
      </p:pic>
      <p:pic>
        <p:nvPicPr>
          <p:cNvPr id="105" name="Image" descr="Image">
            <a:extLst>
              <a:ext uri="{FF2B5EF4-FFF2-40B4-BE49-F238E27FC236}">
                <a16:creationId xmlns:a16="http://schemas.microsoft.com/office/drawing/2014/main" id="{BCE15E01-BB4F-B54E-A6E4-3B4A374349BB}"/>
              </a:ext>
            </a:extLst>
          </p:cNvPr>
          <p:cNvPicPr>
            <a:picLocks noChangeAspect="1"/>
          </p:cNvPicPr>
          <p:nvPr/>
        </p:nvPicPr>
        <p:blipFill>
          <a:blip r:embed="rId6"/>
          <a:stretch>
            <a:fillRect/>
          </a:stretch>
        </p:blipFill>
        <p:spPr>
          <a:xfrm>
            <a:off x="10071287" y="4065537"/>
            <a:ext cx="610844" cy="610844"/>
          </a:xfrm>
          <a:prstGeom prst="rect">
            <a:avLst/>
          </a:prstGeom>
          <a:ln w="12700">
            <a:miter lim="400000"/>
          </a:ln>
        </p:spPr>
      </p:pic>
      <p:pic>
        <p:nvPicPr>
          <p:cNvPr id="106" name="Image" descr="Image">
            <a:extLst>
              <a:ext uri="{FF2B5EF4-FFF2-40B4-BE49-F238E27FC236}">
                <a16:creationId xmlns:a16="http://schemas.microsoft.com/office/drawing/2014/main" id="{61490221-445B-2845-BE27-54F6B0A0B6B4}"/>
              </a:ext>
            </a:extLst>
          </p:cNvPr>
          <p:cNvPicPr>
            <a:picLocks noChangeAspect="1"/>
          </p:cNvPicPr>
          <p:nvPr/>
        </p:nvPicPr>
        <p:blipFill>
          <a:blip r:embed="rId6"/>
          <a:stretch>
            <a:fillRect/>
          </a:stretch>
        </p:blipFill>
        <p:spPr>
          <a:xfrm>
            <a:off x="10430685" y="4065537"/>
            <a:ext cx="610844" cy="610844"/>
          </a:xfrm>
          <a:prstGeom prst="rect">
            <a:avLst/>
          </a:prstGeom>
          <a:ln w="12700">
            <a:miter lim="400000"/>
          </a:ln>
        </p:spPr>
      </p:pic>
      <p:pic>
        <p:nvPicPr>
          <p:cNvPr id="107" name="Image" descr="Image">
            <a:extLst>
              <a:ext uri="{FF2B5EF4-FFF2-40B4-BE49-F238E27FC236}">
                <a16:creationId xmlns:a16="http://schemas.microsoft.com/office/drawing/2014/main" id="{EA73A11A-70B9-AA47-87E4-175FFEB23E08}"/>
              </a:ext>
            </a:extLst>
          </p:cNvPr>
          <p:cNvPicPr>
            <a:picLocks noChangeAspect="1"/>
          </p:cNvPicPr>
          <p:nvPr/>
        </p:nvPicPr>
        <p:blipFill>
          <a:blip r:embed="rId6"/>
          <a:stretch>
            <a:fillRect/>
          </a:stretch>
        </p:blipFill>
        <p:spPr>
          <a:xfrm>
            <a:off x="10790082" y="4065537"/>
            <a:ext cx="610844" cy="610844"/>
          </a:xfrm>
          <a:prstGeom prst="rect">
            <a:avLst/>
          </a:prstGeom>
          <a:ln w="12700">
            <a:miter lim="400000"/>
          </a:ln>
        </p:spPr>
      </p:pic>
      <p:pic>
        <p:nvPicPr>
          <p:cNvPr id="108" name="Image" descr="Image">
            <a:extLst>
              <a:ext uri="{FF2B5EF4-FFF2-40B4-BE49-F238E27FC236}">
                <a16:creationId xmlns:a16="http://schemas.microsoft.com/office/drawing/2014/main" id="{32473B52-839A-FB47-BCE2-373D8C165A87}"/>
              </a:ext>
            </a:extLst>
          </p:cNvPr>
          <p:cNvPicPr>
            <a:picLocks noChangeAspect="1"/>
          </p:cNvPicPr>
          <p:nvPr/>
        </p:nvPicPr>
        <p:blipFill>
          <a:blip r:embed="rId6"/>
          <a:stretch>
            <a:fillRect/>
          </a:stretch>
        </p:blipFill>
        <p:spPr>
          <a:xfrm>
            <a:off x="11149479" y="4065537"/>
            <a:ext cx="610845" cy="610844"/>
          </a:xfrm>
          <a:prstGeom prst="rect">
            <a:avLst/>
          </a:prstGeom>
          <a:ln w="12700">
            <a:miter lim="400000"/>
          </a:ln>
        </p:spPr>
      </p:pic>
      <p:pic>
        <p:nvPicPr>
          <p:cNvPr id="109" name="Image" descr="Image">
            <a:extLst>
              <a:ext uri="{FF2B5EF4-FFF2-40B4-BE49-F238E27FC236}">
                <a16:creationId xmlns:a16="http://schemas.microsoft.com/office/drawing/2014/main" id="{2F3BDFCB-72CA-7541-BC26-1D9ACCD07FF0}"/>
              </a:ext>
            </a:extLst>
          </p:cNvPr>
          <p:cNvPicPr>
            <a:picLocks noChangeAspect="1"/>
          </p:cNvPicPr>
          <p:nvPr/>
        </p:nvPicPr>
        <p:blipFill>
          <a:blip r:embed="rId6"/>
          <a:stretch>
            <a:fillRect/>
          </a:stretch>
        </p:blipFill>
        <p:spPr>
          <a:xfrm>
            <a:off x="8633697" y="4563572"/>
            <a:ext cx="610844" cy="610844"/>
          </a:xfrm>
          <a:prstGeom prst="rect">
            <a:avLst/>
          </a:prstGeom>
          <a:ln w="12700">
            <a:miter lim="400000"/>
          </a:ln>
        </p:spPr>
      </p:pic>
      <p:pic>
        <p:nvPicPr>
          <p:cNvPr id="110" name="Image" descr="Image">
            <a:extLst>
              <a:ext uri="{FF2B5EF4-FFF2-40B4-BE49-F238E27FC236}">
                <a16:creationId xmlns:a16="http://schemas.microsoft.com/office/drawing/2014/main" id="{36BE2175-68DF-8F4F-AE05-C2CFAEF963DB}"/>
              </a:ext>
            </a:extLst>
          </p:cNvPr>
          <p:cNvPicPr>
            <a:picLocks noChangeAspect="1"/>
          </p:cNvPicPr>
          <p:nvPr/>
        </p:nvPicPr>
        <p:blipFill>
          <a:blip r:embed="rId6"/>
          <a:stretch>
            <a:fillRect/>
          </a:stretch>
        </p:blipFill>
        <p:spPr>
          <a:xfrm>
            <a:off x="8993095" y="4563572"/>
            <a:ext cx="610844" cy="610844"/>
          </a:xfrm>
          <a:prstGeom prst="rect">
            <a:avLst/>
          </a:prstGeom>
          <a:ln w="12700">
            <a:miter lim="400000"/>
          </a:ln>
        </p:spPr>
      </p:pic>
      <p:pic>
        <p:nvPicPr>
          <p:cNvPr id="111" name="Image" descr="Image">
            <a:extLst>
              <a:ext uri="{FF2B5EF4-FFF2-40B4-BE49-F238E27FC236}">
                <a16:creationId xmlns:a16="http://schemas.microsoft.com/office/drawing/2014/main" id="{ECFA8C89-B1D9-354D-A181-396DA02F8B0E}"/>
              </a:ext>
            </a:extLst>
          </p:cNvPr>
          <p:cNvPicPr>
            <a:picLocks noChangeAspect="1"/>
          </p:cNvPicPr>
          <p:nvPr/>
        </p:nvPicPr>
        <p:blipFill>
          <a:blip r:embed="rId6"/>
          <a:stretch>
            <a:fillRect/>
          </a:stretch>
        </p:blipFill>
        <p:spPr>
          <a:xfrm>
            <a:off x="9352492" y="4563572"/>
            <a:ext cx="610844" cy="610844"/>
          </a:xfrm>
          <a:prstGeom prst="rect">
            <a:avLst/>
          </a:prstGeom>
          <a:ln w="12700">
            <a:miter lim="400000"/>
          </a:ln>
        </p:spPr>
      </p:pic>
      <p:pic>
        <p:nvPicPr>
          <p:cNvPr id="112" name="Image" descr="Image">
            <a:extLst>
              <a:ext uri="{FF2B5EF4-FFF2-40B4-BE49-F238E27FC236}">
                <a16:creationId xmlns:a16="http://schemas.microsoft.com/office/drawing/2014/main" id="{4135BC0F-795B-1247-A830-4516875B2A07}"/>
              </a:ext>
            </a:extLst>
          </p:cNvPr>
          <p:cNvPicPr>
            <a:picLocks noChangeAspect="1"/>
          </p:cNvPicPr>
          <p:nvPr/>
        </p:nvPicPr>
        <p:blipFill>
          <a:blip r:embed="rId6"/>
          <a:stretch>
            <a:fillRect/>
          </a:stretch>
        </p:blipFill>
        <p:spPr>
          <a:xfrm>
            <a:off x="9711890" y="4563572"/>
            <a:ext cx="610844" cy="610844"/>
          </a:xfrm>
          <a:prstGeom prst="rect">
            <a:avLst/>
          </a:prstGeom>
          <a:ln w="12700">
            <a:miter lim="400000"/>
          </a:ln>
        </p:spPr>
      </p:pic>
      <p:pic>
        <p:nvPicPr>
          <p:cNvPr id="113" name="Image" descr="Image">
            <a:extLst>
              <a:ext uri="{FF2B5EF4-FFF2-40B4-BE49-F238E27FC236}">
                <a16:creationId xmlns:a16="http://schemas.microsoft.com/office/drawing/2014/main" id="{F9502DCD-4587-2145-855F-B32E4EC01F90}"/>
              </a:ext>
            </a:extLst>
          </p:cNvPr>
          <p:cNvPicPr>
            <a:picLocks noChangeAspect="1"/>
          </p:cNvPicPr>
          <p:nvPr/>
        </p:nvPicPr>
        <p:blipFill>
          <a:blip r:embed="rId6"/>
          <a:stretch>
            <a:fillRect/>
          </a:stretch>
        </p:blipFill>
        <p:spPr>
          <a:xfrm>
            <a:off x="10071287" y="4563572"/>
            <a:ext cx="610844" cy="610844"/>
          </a:xfrm>
          <a:prstGeom prst="rect">
            <a:avLst/>
          </a:prstGeom>
          <a:ln w="12700">
            <a:miter lim="400000"/>
          </a:ln>
        </p:spPr>
      </p:pic>
      <p:pic>
        <p:nvPicPr>
          <p:cNvPr id="114" name="Image" descr="Image">
            <a:extLst>
              <a:ext uri="{FF2B5EF4-FFF2-40B4-BE49-F238E27FC236}">
                <a16:creationId xmlns:a16="http://schemas.microsoft.com/office/drawing/2014/main" id="{9CB9C3CF-814B-3247-B669-EB80BEC95A9D}"/>
              </a:ext>
            </a:extLst>
          </p:cNvPr>
          <p:cNvPicPr>
            <a:picLocks noChangeAspect="1"/>
          </p:cNvPicPr>
          <p:nvPr/>
        </p:nvPicPr>
        <p:blipFill>
          <a:blip r:embed="rId6"/>
          <a:stretch>
            <a:fillRect/>
          </a:stretch>
        </p:blipFill>
        <p:spPr>
          <a:xfrm>
            <a:off x="10430685" y="4563572"/>
            <a:ext cx="610844" cy="610844"/>
          </a:xfrm>
          <a:prstGeom prst="rect">
            <a:avLst/>
          </a:prstGeom>
          <a:ln w="12700">
            <a:miter lim="400000"/>
          </a:ln>
        </p:spPr>
      </p:pic>
      <p:pic>
        <p:nvPicPr>
          <p:cNvPr id="115" name="Image" descr="Image">
            <a:extLst>
              <a:ext uri="{FF2B5EF4-FFF2-40B4-BE49-F238E27FC236}">
                <a16:creationId xmlns:a16="http://schemas.microsoft.com/office/drawing/2014/main" id="{DAD8296C-A179-6947-A79C-79437F8E1A6F}"/>
              </a:ext>
            </a:extLst>
          </p:cNvPr>
          <p:cNvPicPr>
            <a:picLocks noChangeAspect="1"/>
          </p:cNvPicPr>
          <p:nvPr/>
        </p:nvPicPr>
        <p:blipFill>
          <a:blip r:embed="rId6"/>
          <a:stretch>
            <a:fillRect/>
          </a:stretch>
        </p:blipFill>
        <p:spPr>
          <a:xfrm>
            <a:off x="10790082" y="4563572"/>
            <a:ext cx="610844" cy="610844"/>
          </a:xfrm>
          <a:prstGeom prst="rect">
            <a:avLst/>
          </a:prstGeom>
          <a:ln w="12700">
            <a:miter lim="400000"/>
          </a:ln>
        </p:spPr>
      </p:pic>
      <p:pic>
        <p:nvPicPr>
          <p:cNvPr id="116" name="Image" descr="Image">
            <a:extLst>
              <a:ext uri="{FF2B5EF4-FFF2-40B4-BE49-F238E27FC236}">
                <a16:creationId xmlns:a16="http://schemas.microsoft.com/office/drawing/2014/main" id="{42690435-B53D-B844-8B78-FB0EFE909949}"/>
              </a:ext>
            </a:extLst>
          </p:cNvPr>
          <p:cNvPicPr>
            <a:picLocks noChangeAspect="1"/>
          </p:cNvPicPr>
          <p:nvPr/>
        </p:nvPicPr>
        <p:blipFill>
          <a:blip r:embed="rId6"/>
          <a:stretch>
            <a:fillRect/>
          </a:stretch>
        </p:blipFill>
        <p:spPr>
          <a:xfrm>
            <a:off x="11149479" y="4563572"/>
            <a:ext cx="610845" cy="610844"/>
          </a:xfrm>
          <a:prstGeom prst="rect">
            <a:avLst/>
          </a:prstGeom>
          <a:ln w="12700">
            <a:miter lim="400000"/>
          </a:ln>
        </p:spPr>
      </p:pic>
      <p:pic>
        <p:nvPicPr>
          <p:cNvPr id="117" name="Image" descr="Image">
            <a:extLst>
              <a:ext uri="{FF2B5EF4-FFF2-40B4-BE49-F238E27FC236}">
                <a16:creationId xmlns:a16="http://schemas.microsoft.com/office/drawing/2014/main" id="{3A836868-52C8-8745-88D5-44C400A2468D}"/>
              </a:ext>
            </a:extLst>
          </p:cNvPr>
          <p:cNvPicPr>
            <a:picLocks noChangeAspect="1"/>
          </p:cNvPicPr>
          <p:nvPr/>
        </p:nvPicPr>
        <p:blipFill>
          <a:blip r:embed="rId6"/>
          <a:stretch>
            <a:fillRect/>
          </a:stretch>
        </p:blipFill>
        <p:spPr>
          <a:xfrm>
            <a:off x="8627127" y="5076980"/>
            <a:ext cx="610844" cy="610844"/>
          </a:xfrm>
          <a:prstGeom prst="rect">
            <a:avLst/>
          </a:prstGeom>
          <a:ln w="12700">
            <a:miter lim="400000"/>
          </a:ln>
        </p:spPr>
      </p:pic>
      <p:pic>
        <p:nvPicPr>
          <p:cNvPr id="118" name="Image" descr="Image">
            <a:extLst>
              <a:ext uri="{FF2B5EF4-FFF2-40B4-BE49-F238E27FC236}">
                <a16:creationId xmlns:a16="http://schemas.microsoft.com/office/drawing/2014/main" id="{52EBE9FD-9170-5E4D-B80D-5B27523C4272}"/>
              </a:ext>
            </a:extLst>
          </p:cNvPr>
          <p:cNvPicPr>
            <a:picLocks noChangeAspect="1"/>
          </p:cNvPicPr>
          <p:nvPr/>
        </p:nvPicPr>
        <p:blipFill>
          <a:blip r:embed="rId6"/>
          <a:stretch>
            <a:fillRect/>
          </a:stretch>
        </p:blipFill>
        <p:spPr>
          <a:xfrm>
            <a:off x="8986525" y="5076980"/>
            <a:ext cx="610844" cy="610844"/>
          </a:xfrm>
          <a:prstGeom prst="rect">
            <a:avLst/>
          </a:prstGeom>
          <a:ln w="12700">
            <a:miter lim="400000"/>
          </a:ln>
        </p:spPr>
      </p:pic>
      <p:pic>
        <p:nvPicPr>
          <p:cNvPr id="119" name="Image" descr="Image">
            <a:extLst>
              <a:ext uri="{FF2B5EF4-FFF2-40B4-BE49-F238E27FC236}">
                <a16:creationId xmlns:a16="http://schemas.microsoft.com/office/drawing/2014/main" id="{F2FDB6B3-B399-CC40-837B-11DF949F4327}"/>
              </a:ext>
            </a:extLst>
          </p:cNvPr>
          <p:cNvPicPr>
            <a:picLocks noChangeAspect="1"/>
          </p:cNvPicPr>
          <p:nvPr/>
        </p:nvPicPr>
        <p:blipFill>
          <a:blip r:embed="rId6"/>
          <a:stretch>
            <a:fillRect/>
          </a:stretch>
        </p:blipFill>
        <p:spPr>
          <a:xfrm>
            <a:off x="9345922" y="5076980"/>
            <a:ext cx="610844" cy="610844"/>
          </a:xfrm>
          <a:prstGeom prst="rect">
            <a:avLst/>
          </a:prstGeom>
          <a:ln w="12700">
            <a:miter lim="400000"/>
          </a:ln>
        </p:spPr>
      </p:pic>
      <p:pic>
        <p:nvPicPr>
          <p:cNvPr id="120" name="Image" descr="Image">
            <a:extLst>
              <a:ext uri="{FF2B5EF4-FFF2-40B4-BE49-F238E27FC236}">
                <a16:creationId xmlns:a16="http://schemas.microsoft.com/office/drawing/2014/main" id="{E84F2AB1-E826-7048-96F9-B0C47B10B200}"/>
              </a:ext>
            </a:extLst>
          </p:cNvPr>
          <p:cNvPicPr>
            <a:picLocks noChangeAspect="1"/>
          </p:cNvPicPr>
          <p:nvPr/>
        </p:nvPicPr>
        <p:blipFill>
          <a:blip r:embed="rId6"/>
          <a:stretch>
            <a:fillRect/>
          </a:stretch>
        </p:blipFill>
        <p:spPr>
          <a:xfrm>
            <a:off x="9705320" y="5076980"/>
            <a:ext cx="610844" cy="610844"/>
          </a:xfrm>
          <a:prstGeom prst="rect">
            <a:avLst/>
          </a:prstGeom>
          <a:ln w="12700">
            <a:miter lim="400000"/>
          </a:ln>
        </p:spPr>
      </p:pic>
      <p:pic>
        <p:nvPicPr>
          <p:cNvPr id="121" name="Image" descr="Image">
            <a:extLst>
              <a:ext uri="{FF2B5EF4-FFF2-40B4-BE49-F238E27FC236}">
                <a16:creationId xmlns:a16="http://schemas.microsoft.com/office/drawing/2014/main" id="{EF489EE4-C285-FF47-8312-9D001B453AC5}"/>
              </a:ext>
            </a:extLst>
          </p:cNvPr>
          <p:cNvPicPr>
            <a:picLocks noChangeAspect="1"/>
          </p:cNvPicPr>
          <p:nvPr/>
        </p:nvPicPr>
        <p:blipFill>
          <a:blip r:embed="rId6"/>
          <a:stretch>
            <a:fillRect/>
          </a:stretch>
        </p:blipFill>
        <p:spPr>
          <a:xfrm>
            <a:off x="10064717" y="5076980"/>
            <a:ext cx="610844" cy="610844"/>
          </a:xfrm>
          <a:prstGeom prst="rect">
            <a:avLst/>
          </a:prstGeom>
          <a:ln w="12700">
            <a:miter lim="400000"/>
          </a:ln>
        </p:spPr>
      </p:pic>
      <p:pic>
        <p:nvPicPr>
          <p:cNvPr id="122" name="Image" descr="Image">
            <a:extLst>
              <a:ext uri="{FF2B5EF4-FFF2-40B4-BE49-F238E27FC236}">
                <a16:creationId xmlns:a16="http://schemas.microsoft.com/office/drawing/2014/main" id="{D17BA09C-8C9B-BD41-9195-DC0974B98173}"/>
              </a:ext>
            </a:extLst>
          </p:cNvPr>
          <p:cNvPicPr>
            <a:picLocks noChangeAspect="1"/>
          </p:cNvPicPr>
          <p:nvPr/>
        </p:nvPicPr>
        <p:blipFill>
          <a:blip r:embed="rId6"/>
          <a:stretch>
            <a:fillRect/>
          </a:stretch>
        </p:blipFill>
        <p:spPr>
          <a:xfrm>
            <a:off x="10424114" y="5076980"/>
            <a:ext cx="610845" cy="610844"/>
          </a:xfrm>
          <a:prstGeom prst="rect">
            <a:avLst/>
          </a:prstGeom>
          <a:ln w="12700">
            <a:miter lim="400000"/>
          </a:ln>
        </p:spPr>
      </p:pic>
      <p:pic>
        <p:nvPicPr>
          <p:cNvPr id="123" name="Image" descr="Image">
            <a:extLst>
              <a:ext uri="{FF2B5EF4-FFF2-40B4-BE49-F238E27FC236}">
                <a16:creationId xmlns:a16="http://schemas.microsoft.com/office/drawing/2014/main" id="{A1EC7B45-1F54-8745-A018-B44914A84803}"/>
              </a:ext>
            </a:extLst>
          </p:cNvPr>
          <p:cNvPicPr>
            <a:picLocks noChangeAspect="1"/>
          </p:cNvPicPr>
          <p:nvPr/>
        </p:nvPicPr>
        <p:blipFill>
          <a:blip r:embed="rId6"/>
          <a:stretch>
            <a:fillRect/>
          </a:stretch>
        </p:blipFill>
        <p:spPr>
          <a:xfrm>
            <a:off x="10783512" y="5076980"/>
            <a:ext cx="610844" cy="610844"/>
          </a:xfrm>
          <a:prstGeom prst="rect">
            <a:avLst/>
          </a:prstGeom>
          <a:ln w="12700">
            <a:miter lim="400000"/>
          </a:ln>
        </p:spPr>
      </p:pic>
      <p:pic>
        <p:nvPicPr>
          <p:cNvPr id="124" name="Image" descr="Image">
            <a:extLst>
              <a:ext uri="{FF2B5EF4-FFF2-40B4-BE49-F238E27FC236}">
                <a16:creationId xmlns:a16="http://schemas.microsoft.com/office/drawing/2014/main" id="{B65DBF19-79C9-AD44-8173-F9E365B7DADB}"/>
              </a:ext>
            </a:extLst>
          </p:cNvPr>
          <p:cNvPicPr>
            <a:picLocks noChangeAspect="1"/>
          </p:cNvPicPr>
          <p:nvPr/>
        </p:nvPicPr>
        <p:blipFill>
          <a:blip r:embed="rId6"/>
          <a:stretch>
            <a:fillRect/>
          </a:stretch>
        </p:blipFill>
        <p:spPr>
          <a:xfrm>
            <a:off x="11142909" y="5076980"/>
            <a:ext cx="610844" cy="610844"/>
          </a:xfrm>
          <a:prstGeom prst="rect">
            <a:avLst/>
          </a:prstGeom>
          <a:ln w="12700">
            <a:miter lim="400000"/>
          </a:ln>
        </p:spPr>
      </p:pic>
      <p:pic>
        <p:nvPicPr>
          <p:cNvPr id="125" name="Image" descr="Image">
            <a:extLst>
              <a:ext uri="{FF2B5EF4-FFF2-40B4-BE49-F238E27FC236}">
                <a16:creationId xmlns:a16="http://schemas.microsoft.com/office/drawing/2014/main" id="{9997BAA5-E3BF-F841-8D8F-8E3EB787E6DD}"/>
              </a:ext>
            </a:extLst>
          </p:cNvPr>
          <p:cNvPicPr>
            <a:picLocks noChangeAspect="1"/>
          </p:cNvPicPr>
          <p:nvPr/>
        </p:nvPicPr>
        <p:blipFill>
          <a:blip r:embed="rId6"/>
          <a:stretch>
            <a:fillRect/>
          </a:stretch>
        </p:blipFill>
        <p:spPr>
          <a:xfrm>
            <a:off x="8627127" y="5590389"/>
            <a:ext cx="610844" cy="610844"/>
          </a:xfrm>
          <a:prstGeom prst="rect">
            <a:avLst/>
          </a:prstGeom>
          <a:ln w="12700">
            <a:miter lim="400000"/>
          </a:ln>
        </p:spPr>
      </p:pic>
      <p:pic>
        <p:nvPicPr>
          <p:cNvPr id="126" name="Image" descr="Image">
            <a:extLst>
              <a:ext uri="{FF2B5EF4-FFF2-40B4-BE49-F238E27FC236}">
                <a16:creationId xmlns:a16="http://schemas.microsoft.com/office/drawing/2014/main" id="{D0A335EC-55B7-324E-A1CB-6A79211DDA40}"/>
              </a:ext>
            </a:extLst>
          </p:cNvPr>
          <p:cNvPicPr>
            <a:picLocks noChangeAspect="1"/>
          </p:cNvPicPr>
          <p:nvPr/>
        </p:nvPicPr>
        <p:blipFill>
          <a:blip r:embed="rId6"/>
          <a:stretch>
            <a:fillRect/>
          </a:stretch>
        </p:blipFill>
        <p:spPr>
          <a:xfrm>
            <a:off x="8986525" y="5590389"/>
            <a:ext cx="610844" cy="610844"/>
          </a:xfrm>
          <a:prstGeom prst="rect">
            <a:avLst/>
          </a:prstGeom>
          <a:ln w="12700">
            <a:miter lim="400000"/>
          </a:ln>
        </p:spPr>
      </p:pic>
      <p:pic>
        <p:nvPicPr>
          <p:cNvPr id="127" name="Image" descr="Image">
            <a:extLst>
              <a:ext uri="{FF2B5EF4-FFF2-40B4-BE49-F238E27FC236}">
                <a16:creationId xmlns:a16="http://schemas.microsoft.com/office/drawing/2014/main" id="{5B5D47AA-CAAC-DE44-83FB-FDAC70307D2D}"/>
              </a:ext>
            </a:extLst>
          </p:cNvPr>
          <p:cNvPicPr>
            <a:picLocks noChangeAspect="1"/>
          </p:cNvPicPr>
          <p:nvPr/>
        </p:nvPicPr>
        <p:blipFill>
          <a:blip r:embed="rId6"/>
          <a:stretch>
            <a:fillRect/>
          </a:stretch>
        </p:blipFill>
        <p:spPr>
          <a:xfrm>
            <a:off x="9345922" y="5590389"/>
            <a:ext cx="610844" cy="610844"/>
          </a:xfrm>
          <a:prstGeom prst="rect">
            <a:avLst/>
          </a:prstGeom>
          <a:ln w="12700">
            <a:miter lim="400000"/>
          </a:ln>
        </p:spPr>
      </p:pic>
      <p:pic>
        <p:nvPicPr>
          <p:cNvPr id="128" name="Image" descr="Image">
            <a:extLst>
              <a:ext uri="{FF2B5EF4-FFF2-40B4-BE49-F238E27FC236}">
                <a16:creationId xmlns:a16="http://schemas.microsoft.com/office/drawing/2014/main" id="{6FE2FE22-E491-7B46-9C63-92A679F33D66}"/>
              </a:ext>
            </a:extLst>
          </p:cNvPr>
          <p:cNvPicPr>
            <a:picLocks noChangeAspect="1"/>
          </p:cNvPicPr>
          <p:nvPr/>
        </p:nvPicPr>
        <p:blipFill>
          <a:blip r:embed="rId6"/>
          <a:stretch>
            <a:fillRect/>
          </a:stretch>
        </p:blipFill>
        <p:spPr>
          <a:xfrm>
            <a:off x="9705320" y="5590389"/>
            <a:ext cx="610844" cy="610844"/>
          </a:xfrm>
          <a:prstGeom prst="rect">
            <a:avLst/>
          </a:prstGeom>
          <a:ln w="12700">
            <a:miter lim="400000"/>
          </a:ln>
        </p:spPr>
      </p:pic>
      <p:pic>
        <p:nvPicPr>
          <p:cNvPr id="129" name="Image" descr="Image">
            <a:extLst>
              <a:ext uri="{FF2B5EF4-FFF2-40B4-BE49-F238E27FC236}">
                <a16:creationId xmlns:a16="http://schemas.microsoft.com/office/drawing/2014/main" id="{05067E9E-2ED2-1E43-A133-13DA8735F598}"/>
              </a:ext>
            </a:extLst>
          </p:cNvPr>
          <p:cNvPicPr>
            <a:picLocks noChangeAspect="1"/>
          </p:cNvPicPr>
          <p:nvPr/>
        </p:nvPicPr>
        <p:blipFill>
          <a:blip r:embed="rId6"/>
          <a:stretch>
            <a:fillRect/>
          </a:stretch>
        </p:blipFill>
        <p:spPr>
          <a:xfrm>
            <a:off x="10064717" y="5590389"/>
            <a:ext cx="610844" cy="610844"/>
          </a:xfrm>
          <a:prstGeom prst="rect">
            <a:avLst/>
          </a:prstGeom>
          <a:ln w="12700">
            <a:miter lim="400000"/>
          </a:ln>
        </p:spPr>
      </p:pic>
      <p:pic>
        <p:nvPicPr>
          <p:cNvPr id="130" name="Image" descr="Image">
            <a:extLst>
              <a:ext uri="{FF2B5EF4-FFF2-40B4-BE49-F238E27FC236}">
                <a16:creationId xmlns:a16="http://schemas.microsoft.com/office/drawing/2014/main" id="{0CDB9D28-501D-1642-857F-B326597219CF}"/>
              </a:ext>
            </a:extLst>
          </p:cNvPr>
          <p:cNvPicPr>
            <a:picLocks noChangeAspect="1"/>
          </p:cNvPicPr>
          <p:nvPr/>
        </p:nvPicPr>
        <p:blipFill>
          <a:blip r:embed="rId6"/>
          <a:stretch>
            <a:fillRect/>
          </a:stretch>
        </p:blipFill>
        <p:spPr>
          <a:xfrm>
            <a:off x="10424114" y="5590389"/>
            <a:ext cx="610845" cy="610844"/>
          </a:xfrm>
          <a:prstGeom prst="rect">
            <a:avLst/>
          </a:prstGeom>
          <a:ln w="12700">
            <a:miter lim="400000"/>
          </a:ln>
        </p:spPr>
      </p:pic>
      <p:pic>
        <p:nvPicPr>
          <p:cNvPr id="131" name="Image" descr="Image">
            <a:extLst>
              <a:ext uri="{FF2B5EF4-FFF2-40B4-BE49-F238E27FC236}">
                <a16:creationId xmlns:a16="http://schemas.microsoft.com/office/drawing/2014/main" id="{3861EA57-F235-0541-9885-62D87B60F397}"/>
              </a:ext>
            </a:extLst>
          </p:cNvPr>
          <p:cNvPicPr>
            <a:picLocks noChangeAspect="1"/>
          </p:cNvPicPr>
          <p:nvPr/>
        </p:nvPicPr>
        <p:blipFill>
          <a:blip r:embed="rId6"/>
          <a:stretch>
            <a:fillRect/>
          </a:stretch>
        </p:blipFill>
        <p:spPr>
          <a:xfrm>
            <a:off x="10783512" y="5590389"/>
            <a:ext cx="610844" cy="610844"/>
          </a:xfrm>
          <a:prstGeom prst="rect">
            <a:avLst/>
          </a:prstGeom>
          <a:ln w="12700">
            <a:miter lim="400000"/>
          </a:ln>
        </p:spPr>
      </p:pic>
      <p:pic>
        <p:nvPicPr>
          <p:cNvPr id="132" name="Image" descr="Image">
            <a:extLst>
              <a:ext uri="{FF2B5EF4-FFF2-40B4-BE49-F238E27FC236}">
                <a16:creationId xmlns:a16="http://schemas.microsoft.com/office/drawing/2014/main" id="{444DFD25-AC7F-BF4B-87F4-5FCC636816E8}"/>
              </a:ext>
            </a:extLst>
          </p:cNvPr>
          <p:cNvPicPr>
            <a:picLocks noChangeAspect="1"/>
          </p:cNvPicPr>
          <p:nvPr/>
        </p:nvPicPr>
        <p:blipFill>
          <a:blip r:embed="rId6"/>
          <a:stretch>
            <a:fillRect/>
          </a:stretch>
        </p:blipFill>
        <p:spPr>
          <a:xfrm>
            <a:off x="11142909" y="5590389"/>
            <a:ext cx="610844" cy="610844"/>
          </a:xfrm>
          <a:prstGeom prst="rect">
            <a:avLst/>
          </a:prstGeom>
          <a:ln w="12700">
            <a:miter lim="400000"/>
          </a:ln>
        </p:spPr>
      </p:pic>
      <p:pic>
        <p:nvPicPr>
          <p:cNvPr id="133" name="Image" descr="Image">
            <a:extLst>
              <a:ext uri="{FF2B5EF4-FFF2-40B4-BE49-F238E27FC236}">
                <a16:creationId xmlns:a16="http://schemas.microsoft.com/office/drawing/2014/main" id="{03177A4C-DABE-734D-A1DC-9B96BD975256}"/>
              </a:ext>
            </a:extLst>
          </p:cNvPr>
          <p:cNvPicPr>
            <a:picLocks noChangeAspect="1"/>
          </p:cNvPicPr>
          <p:nvPr/>
        </p:nvPicPr>
        <p:blipFill>
          <a:blip r:embed="rId6"/>
          <a:stretch>
            <a:fillRect/>
          </a:stretch>
        </p:blipFill>
        <p:spPr>
          <a:xfrm>
            <a:off x="8627127" y="6088423"/>
            <a:ext cx="610844" cy="610844"/>
          </a:xfrm>
          <a:prstGeom prst="rect">
            <a:avLst/>
          </a:prstGeom>
          <a:ln w="12700">
            <a:miter lim="400000"/>
          </a:ln>
        </p:spPr>
      </p:pic>
      <p:pic>
        <p:nvPicPr>
          <p:cNvPr id="134" name="Image" descr="Image">
            <a:extLst>
              <a:ext uri="{FF2B5EF4-FFF2-40B4-BE49-F238E27FC236}">
                <a16:creationId xmlns:a16="http://schemas.microsoft.com/office/drawing/2014/main" id="{E0C4B98D-84C3-5E4A-8CE0-D77BC429B4A6}"/>
              </a:ext>
            </a:extLst>
          </p:cNvPr>
          <p:cNvPicPr>
            <a:picLocks noChangeAspect="1"/>
          </p:cNvPicPr>
          <p:nvPr/>
        </p:nvPicPr>
        <p:blipFill>
          <a:blip r:embed="rId6"/>
          <a:stretch>
            <a:fillRect/>
          </a:stretch>
        </p:blipFill>
        <p:spPr>
          <a:xfrm>
            <a:off x="8986525" y="6088423"/>
            <a:ext cx="610844" cy="610844"/>
          </a:xfrm>
          <a:prstGeom prst="rect">
            <a:avLst/>
          </a:prstGeom>
          <a:ln w="12700">
            <a:miter lim="400000"/>
          </a:ln>
        </p:spPr>
      </p:pic>
      <p:pic>
        <p:nvPicPr>
          <p:cNvPr id="135" name="Image" descr="Image">
            <a:extLst>
              <a:ext uri="{FF2B5EF4-FFF2-40B4-BE49-F238E27FC236}">
                <a16:creationId xmlns:a16="http://schemas.microsoft.com/office/drawing/2014/main" id="{54E7823A-BB7F-D84F-9FF7-FCC78E1122CC}"/>
              </a:ext>
            </a:extLst>
          </p:cNvPr>
          <p:cNvPicPr>
            <a:picLocks noChangeAspect="1"/>
          </p:cNvPicPr>
          <p:nvPr/>
        </p:nvPicPr>
        <p:blipFill>
          <a:blip r:embed="rId6"/>
          <a:stretch>
            <a:fillRect/>
          </a:stretch>
        </p:blipFill>
        <p:spPr>
          <a:xfrm>
            <a:off x="9345922" y="6088423"/>
            <a:ext cx="610844" cy="610844"/>
          </a:xfrm>
          <a:prstGeom prst="rect">
            <a:avLst/>
          </a:prstGeom>
          <a:ln w="12700">
            <a:miter lim="400000"/>
          </a:ln>
        </p:spPr>
      </p:pic>
      <p:pic>
        <p:nvPicPr>
          <p:cNvPr id="136" name="Image" descr="Image">
            <a:extLst>
              <a:ext uri="{FF2B5EF4-FFF2-40B4-BE49-F238E27FC236}">
                <a16:creationId xmlns:a16="http://schemas.microsoft.com/office/drawing/2014/main" id="{D945216F-B566-2C49-866E-A9FF632AAD3C}"/>
              </a:ext>
            </a:extLst>
          </p:cNvPr>
          <p:cNvPicPr>
            <a:picLocks noChangeAspect="1"/>
          </p:cNvPicPr>
          <p:nvPr/>
        </p:nvPicPr>
        <p:blipFill>
          <a:blip r:embed="rId6"/>
          <a:stretch>
            <a:fillRect/>
          </a:stretch>
        </p:blipFill>
        <p:spPr>
          <a:xfrm>
            <a:off x="9705320" y="6088423"/>
            <a:ext cx="610844" cy="610844"/>
          </a:xfrm>
          <a:prstGeom prst="rect">
            <a:avLst/>
          </a:prstGeom>
          <a:ln w="12700">
            <a:miter lim="400000"/>
          </a:ln>
        </p:spPr>
      </p:pic>
      <p:pic>
        <p:nvPicPr>
          <p:cNvPr id="137" name="Image" descr="Image">
            <a:extLst>
              <a:ext uri="{FF2B5EF4-FFF2-40B4-BE49-F238E27FC236}">
                <a16:creationId xmlns:a16="http://schemas.microsoft.com/office/drawing/2014/main" id="{B2367C9E-A930-CB4F-B988-72F8F5EB7A6B}"/>
              </a:ext>
            </a:extLst>
          </p:cNvPr>
          <p:cNvPicPr>
            <a:picLocks noChangeAspect="1"/>
          </p:cNvPicPr>
          <p:nvPr/>
        </p:nvPicPr>
        <p:blipFill>
          <a:blip r:embed="rId6"/>
          <a:stretch>
            <a:fillRect/>
          </a:stretch>
        </p:blipFill>
        <p:spPr>
          <a:xfrm>
            <a:off x="10064717" y="6088423"/>
            <a:ext cx="610844" cy="610844"/>
          </a:xfrm>
          <a:prstGeom prst="rect">
            <a:avLst/>
          </a:prstGeom>
          <a:ln w="12700">
            <a:miter lim="400000"/>
          </a:ln>
        </p:spPr>
      </p:pic>
      <p:pic>
        <p:nvPicPr>
          <p:cNvPr id="138" name="Image" descr="Image">
            <a:extLst>
              <a:ext uri="{FF2B5EF4-FFF2-40B4-BE49-F238E27FC236}">
                <a16:creationId xmlns:a16="http://schemas.microsoft.com/office/drawing/2014/main" id="{62B61562-D957-F14F-BDAD-11EA331DCF92}"/>
              </a:ext>
            </a:extLst>
          </p:cNvPr>
          <p:cNvPicPr>
            <a:picLocks noChangeAspect="1"/>
          </p:cNvPicPr>
          <p:nvPr/>
        </p:nvPicPr>
        <p:blipFill>
          <a:blip r:embed="rId6"/>
          <a:stretch>
            <a:fillRect/>
          </a:stretch>
        </p:blipFill>
        <p:spPr>
          <a:xfrm>
            <a:off x="10424114" y="6088423"/>
            <a:ext cx="610845" cy="610844"/>
          </a:xfrm>
          <a:prstGeom prst="rect">
            <a:avLst/>
          </a:prstGeom>
          <a:ln w="12700">
            <a:miter lim="400000"/>
          </a:ln>
        </p:spPr>
      </p:pic>
      <p:pic>
        <p:nvPicPr>
          <p:cNvPr id="139" name="Image" descr="Image">
            <a:extLst>
              <a:ext uri="{FF2B5EF4-FFF2-40B4-BE49-F238E27FC236}">
                <a16:creationId xmlns:a16="http://schemas.microsoft.com/office/drawing/2014/main" id="{9793668E-B9D2-CE40-A297-018BB73131C8}"/>
              </a:ext>
            </a:extLst>
          </p:cNvPr>
          <p:cNvPicPr>
            <a:picLocks noChangeAspect="1"/>
          </p:cNvPicPr>
          <p:nvPr/>
        </p:nvPicPr>
        <p:blipFill>
          <a:blip r:embed="rId6"/>
          <a:stretch>
            <a:fillRect/>
          </a:stretch>
        </p:blipFill>
        <p:spPr>
          <a:xfrm>
            <a:off x="10783512" y="6088423"/>
            <a:ext cx="610844" cy="610844"/>
          </a:xfrm>
          <a:prstGeom prst="rect">
            <a:avLst/>
          </a:prstGeom>
          <a:ln w="12700">
            <a:miter lim="400000"/>
          </a:ln>
        </p:spPr>
      </p:pic>
      <p:pic>
        <p:nvPicPr>
          <p:cNvPr id="140" name="Image" descr="Image">
            <a:extLst>
              <a:ext uri="{FF2B5EF4-FFF2-40B4-BE49-F238E27FC236}">
                <a16:creationId xmlns:a16="http://schemas.microsoft.com/office/drawing/2014/main" id="{E44EFA12-12A7-8E48-854C-84C8E180757B}"/>
              </a:ext>
            </a:extLst>
          </p:cNvPr>
          <p:cNvPicPr>
            <a:picLocks noChangeAspect="1"/>
          </p:cNvPicPr>
          <p:nvPr/>
        </p:nvPicPr>
        <p:blipFill>
          <a:blip r:embed="rId6"/>
          <a:stretch>
            <a:fillRect/>
          </a:stretch>
        </p:blipFill>
        <p:spPr>
          <a:xfrm>
            <a:off x="11142909" y="6088423"/>
            <a:ext cx="610844" cy="610844"/>
          </a:xfrm>
          <a:prstGeom prst="rect">
            <a:avLst/>
          </a:prstGeom>
          <a:ln w="12700">
            <a:miter lim="400000"/>
          </a:ln>
        </p:spPr>
      </p:pic>
      <p:sp>
        <p:nvSpPr>
          <p:cNvPr id="141" name="Size">
            <a:extLst>
              <a:ext uri="{FF2B5EF4-FFF2-40B4-BE49-F238E27FC236}">
                <a16:creationId xmlns:a16="http://schemas.microsoft.com/office/drawing/2014/main" id="{EE3A2408-D89F-7E4F-A18C-F303128A8C99}"/>
              </a:ext>
            </a:extLst>
          </p:cNvPr>
          <p:cNvSpPr/>
          <p:nvPr/>
        </p:nvSpPr>
        <p:spPr>
          <a:xfrm rot="1407316">
            <a:off x="1009032" y="2424449"/>
            <a:ext cx="10310422" cy="2151844"/>
          </a:xfrm>
          <a:prstGeom prst="rightArrow">
            <a:avLst>
              <a:gd name="adj1" fmla="val 32000"/>
              <a:gd name="adj2" fmla="val 64000"/>
            </a:avLst>
          </a:prstGeom>
          <a:gradFill>
            <a:gsLst>
              <a:gs pos="0">
                <a:srgbClr val="61AFF1"/>
              </a:gs>
              <a:gs pos="50000">
                <a:srgbClr val="3DA6F5"/>
              </a:gs>
              <a:gs pos="100000">
                <a:srgbClr val="2C94E3"/>
              </a:gs>
            </a:gsLst>
            <a:lin ang="5400000"/>
          </a:gradFill>
          <a:ln w="635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3200">
                <a:solidFill>
                  <a:srgbClr val="FFFFFF"/>
                </a:solidFill>
                <a:latin typeface="Avenir Next Regular"/>
                <a:ea typeface="Avenir Next Regular"/>
                <a:cs typeface="Avenir Next Regular"/>
                <a:sym typeface="Avenir Next Regular"/>
              </a:defRPr>
            </a:lvl1pPr>
          </a:lstStyle>
          <a:p>
            <a:r>
              <a:rPr b="1" dirty="0">
                <a:latin typeface="Barlow" pitchFamily="2" charset="77"/>
              </a:rPr>
              <a:t>Size</a:t>
            </a:r>
          </a:p>
        </p:txBody>
      </p:sp>
      <p:sp>
        <p:nvSpPr>
          <p:cNvPr id="142" name="Quantity">
            <a:extLst>
              <a:ext uri="{FF2B5EF4-FFF2-40B4-BE49-F238E27FC236}">
                <a16:creationId xmlns:a16="http://schemas.microsoft.com/office/drawing/2014/main" id="{CBB7DC02-52BD-7A47-B5E7-67EC02B8A4A0}"/>
              </a:ext>
            </a:extLst>
          </p:cNvPr>
          <p:cNvSpPr/>
          <p:nvPr/>
        </p:nvSpPr>
        <p:spPr>
          <a:xfrm rot="19974780">
            <a:off x="1019016" y="2498404"/>
            <a:ext cx="10310422" cy="2151843"/>
          </a:xfrm>
          <a:prstGeom prst="rightArrow">
            <a:avLst>
              <a:gd name="adj1" fmla="val 32000"/>
              <a:gd name="adj2" fmla="val 64000"/>
            </a:avLst>
          </a:prstGeom>
          <a:gradFill>
            <a:gsLst>
              <a:gs pos="0">
                <a:srgbClr val="61AFF1"/>
              </a:gs>
              <a:gs pos="50000">
                <a:srgbClr val="3DA6F5"/>
              </a:gs>
              <a:gs pos="100000">
                <a:srgbClr val="2C94E3"/>
              </a:gs>
            </a:gsLst>
            <a:lin ang="5400000"/>
          </a:gradFill>
          <a:ln w="635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3200">
                <a:solidFill>
                  <a:srgbClr val="FFFFFF"/>
                </a:solidFill>
                <a:latin typeface="Avenir Next Regular"/>
                <a:ea typeface="Avenir Next Regular"/>
                <a:cs typeface="Avenir Next Regular"/>
                <a:sym typeface="Avenir Next Regular"/>
              </a:defRPr>
            </a:lvl1pPr>
          </a:lstStyle>
          <a:p>
            <a:r>
              <a:rPr b="1" dirty="0">
                <a:latin typeface="Barlow" pitchFamily="2" charset="77"/>
              </a:rPr>
              <a:t>Quantity</a:t>
            </a:r>
          </a:p>
        </p:txBody>
      </p:sp>
    </p:spTree>
    <p:extLst>
      <p:ext uri="{BB962C8B-B14F-4D97-AF65-F5344CB8AC3E}">
        <p14:creationId xmlns:p14="http://schemas.microsoft.com/office/powerpoint/2010/main" val="34817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
                                        </p:tgtEl>
                                        <p:attrNameLst>
                                          <p:attrName>style.visibility</p:attrName>
                                        </p:attrNameLst>
                                      </p:cBhvr>
                                      <p:to>
                                        <p:strVal val="visible"/>
                                      </p:to>
                                    </p:set>
                                    <p:animEffect transition="in" filter="dissolve">
                                      <p:cBhvr>
                                        <p:cTn id="7" dur="1000"/>
                                        <p:tgtEl>
                                          <p:spTgt spid="15"/>
                                        </p:tgtEl>
                                      </p:cBhvr>
                                    </p:animEffect>
                                  </p:childTnLst>
                                </p:cTn>
                              </p:par>
                              <p:par>
                                <p:cTn id="8" presetID="9" presetClass="entr" fill="hold" grpId="0" nodeType="withEffect">
                                  <p:stCondLst>
                                    <p:cond delay="0"/>
                                  </p:stCondLst>
                                  <p:iterate>
                                    <p:tmAbs val="0"/>
                                  </p:iterate>
                                  <p:childTnLst>
                                    <p:set>
                                      <p:cBhvr>
                                        <p:cTn id="9" fill="hold"/>
                                        <p:tgtEl>
                                          <p:spTgt spid="4"/>
                                        </p:tgtEl>
                                        <p:attrNameLst>
                                          <p:attrName>style.visibility</p:attrName>
                                        </p:attrNameLst>
                                      </p:cBhvr>
                                      <p:to>
                                        <p:strVal val="visible"/>
                                      </p:to>
                                    </p:set>
                                    <p:animEffect transition="in" filter="dissolve">
                                      <p:cBhvr>
                                        <p:cTn id="10" dur="1000"/>
                                        <p:tgtEl>
                                          <p:spTgt spid="4"/>
                                        </p:tgtEl>
                                      </p:cBhvr>
                                    </p:animEffect>
                                  </p:childTnLst>
                                </p:cTn>
                              </p:par>
                              <p:par>
                                <p:cTn id="11" presetID="9" presetClass="entr" fill="hold" grpId="0" nodeType="withEffect">
                                  <p:stCondLst>
                                    <p:cond delay="0"/>
                                  </p:stCondLst>
                                  <p:iterate>
                                    <p:tmAbs val="0"/>
                                  </p:iterate>
                                  <p:childTnLst>
                                    <p:set>
                                      <p:cBhvr>
                                        <p:cTn id="12" fill="hold"/>
                                        <p:tgtEl>
                                          <p:spTgt spid="2"/>
                                        </p:tgtEl>
                                        <p:attrNameLst>
                                          <p:attrName>style.visibility</p:attrName>
                                        </p:attrNameLst>
                                      </p:cBhvr>
                                      <p:to>
                                        <p:strVal val="visible"/>
                                      </p:to>
                                    </p:set>
                                    <p:animEffect transition="in" filter="dissolve">
                                      <p:cBhvr>
                                        <p:cTn id="13" dur="1000"/>
                                        <p:tgtEl>
                                          <p:spTgt spid="2"/>
                                        </p:tgtEl>
                                      </p:cBhvr>
                                    </p:animEffect>
                                  </p:childTnLst>
                                </p:cTn>
                              </p:par>
                              <p:par>
                                <p:cTn id="14" presetID="9" presetClass="entr" fill="hold" grpId="0" nodeType="withEffect">
                                  <p:stCondLst>
                                    <p:cond delay="0"/>
                                  </p:stCondLst>
                                  <p:iterate>
                                    <p:tmAbs val="0"/>
                                  </p:iterate>
                                  <p:childTnLst>
                                    <p:set>
                                      <p:cBhvr>
                                        <p:cTn id="15" fill="hold"/>
                                        <p:tgtEl>
                                          <p:spTgt spid="3"/>
                                        </p:tgtEl>
                                        <p:attrNameLst>
                                          <p:attrName>style.visibility</p:attrName>
                                        </p:attrNameLst>
                                      </p:cBhvr>
                                      <p:to>
                                        <p:strVal val="visible"/>
                                      </p:to>
                                    </p:set>
                                    <p:animEffect transition="in" filter="dissolve">
                                      <p:cBhvr>
                                        <p:cTn id="16" dur="1000"/>
                                        <p:tgtEl>
                                          <p:spTgt spid="3"/>
                                        </p:tgtEl>
                                      </p:cBhvr>
                                    </p:animEffect>
                                  </p:childTnLst>
                                </p:cTn>
                              </p:par>
                            </p:childTnLst>
                          </p:cTn>
                        </p:par>
                        <p:par>
                          <p:cTn id="17" fill="hold">
                            <p:stCondLst>
                              <p:cond delay="1000"/>
                            </p:stCondLst>
                            <p:childTnLst>
                              <p:par>
                                <p:cTn id="18" presetID="9" presetClass="entr" fill="hold" grpId="0" nodeType="afterEffect">
                                  <p:stCondLst>
                                    <p:cond delay="0"/>
                                  </p:stCondLst>
                                  <p:iterate>
                                    <p:tmAbs val="0"/>
                                  </p:iterate>
                                  <p:childTnLst>
                                    <p:set>
                                      <p:cBhvr>
                                        <p:cTn id="19" fill="hold"/>
                                        <p:tgtEl>
                                          <p:spTgt spid="16"/>
                                        </p:tgtEl>
                                        <p:attrNameLst>
                                          <p:attrName>style.visibility</p:attrName>
                                        </p:attrNameLst>
                                      </p:cBhvr>
                                      <p:to>
                                        <p:strVal val="visible"/>
                                      </p:to>
                                    </p:set>
                                    <p:animEffect transition="in" filter="dissolve">
                                      <p:cBhvr>
                                        <p:cTn id="20" dur="1000"/>
                                        <p:tgtEl>
                                          <p:spTgt spid="16"/>
                                        </p:tgtEl>
                                      </p:cBhvr>
                                    </p:animEffect>
                                  </p:childTnLst>
                                </p:cTn>
                              </p:par>
                              <p:par>
                                <p:cTn id="21" presetID="9" presetClass="entr" fill="hold" grpId="0" nodeType="withEffect">
                                  <p:stCondLst>
                                    <p:cond delay="0"/>
                                  </p:stCondLst>
                                  <p:iterate>
                                    <p:tmAbs val="0"/>
                                  </p:iterate>
                                  <p:childTnLst>
                                    <p:set>
                                      <p:cBhvr>
                                        <p:cTn id="22" fill="hold"/>
                                        <p:tgtEl>
                                          <p:spTgt spid="13"/>
                                        </p:tgtEl>
                                        <p:attrNameLst>
                                          <p:attrName>style.visibility</p:attrName>
                                        </p:attrNameLst>
                                      </p:cBhvr>
                                      <p:to>
                                        <p:strVal val="visible"/>
                                      </p:to>
                                    </p:set>
                                    <p:animEffect transition="in" filter="dissolve">
                                      <p:cBhvr>
                                        <p:cTn id="23" dur="1000"/>
                                        <p:tgtEl>
                                          <p:spTgt spid="13"/>
                                        </p:tgtEl>
                                      </p:cBhvr>
                                    </p:animEffect>
                                  </p:childTnLst>
                                </p:cTn>
                              </p:par>
                              <p:par>
                                <p:cTn id="24" presetID="9" presetClass="entr" fill="hold" grpId="0" nodeType="withEffect">
                                  <p:stCondLst>
                                    <p:cond delay="0"/>
                                  </p:stCondLst>
                                  <p:iterate>
                                    <p:tmAbs val="0"/>
                                  </p:iterate>
                                  <p:childTnLst>
                                    <p:set>
                                      <p:cBhvr>
                                        <p:cTn id="25" fill="hold"/>
                                        <p:tgtEl>
                                          <p:spTgt spid="14"/>
                                        </p:tgtEl>
                                        <p:attrNameLst>
                                          <p:attrName>style.visibility</p:attrName>
                                        </p:attrNameLst>
                                      </p:cBhvr>
                                      <p:to>
                                        <p:strVal val="visible"/>
                                      </p:to>
                                    </p:set>
                                    <p:animEffect transition="in" filter="dissolve">
                                      <p:cBhvr>
                                        <p:cTn id="26" dur="1000"/>
                                        <p:tgtEl>
                                          <p:spTgt spid="14"/>
                                        </p:tgtEl>
                                      </p:cBhvr>
                                    </p:animEffect>
                                  </p:childTnLst>
                                </p:cTn>
                              </p:par>
                              <p:par>
                                <p:cTn id="27" presetID="9" presetClass="entr" fill="hold" grpId="0" nodeType="withEffect">
                                  <p:stCondLst>
                                    <p:cond delay="0"/>
                                  </p:stCondLst>
                                  <p:iterate>
                                    <p:tmAbs val="0"/>
                                  </p:iterate>
                                  <p:childTnLst>
                                    <p:set>
                                      <p:cBhvr>
                                        <p:cTn id="28" fill="hold"/>
                                        <p:tgtEl>
                                          <p:spTgt spid="11"/>
                                        </p:tgtEl>
                                        <p:attrNameLst>
                                          <p:attrName>style.visibility</p:attrName>
                                        </p:attrNameLst>
                                      </p:cBhvr>
                                      <p:to>
                                        <p:strVal val="visible"/>
                                      </p:to>
                                    </p:set>
                                    <p:animEffect transition="in" filter="dissolve">
                                      <p:cBhvr>
                                        <p:cTn id="29" dur="1000"/>
                                        <p:tgtEl>
                                          <p:spTgt spid="11"/>
                                        </p:tgtEl>
                                      </p:cBhvr>
                                    </p:animEffect>
                                  </p:childTnLst>
                                </p:cTn>
                              </p:par>
                              <p:par>
                                <p:cTn id="30" presetID="9" presetClass="entr" fill="hold" grpId="0" nodeType="withEffect">
                                  <p:stCondLst>
                                    <p:cond delay="0"/>
                                  </p:stCondLst>
                                  <p:iterate>
                                    <p:tmAbs val="0"/>
                                  </p:iterate>
                                  <p:childTnLst>
                                    <p:set>
                                      <p:cBhvr>
                                        <p:cTn id="31" fill="hold"/>
                                        <p:tgtEl>
                                          <p:spTgt spid="12"/>
                                        </p:tgtEl>
                                        <p:attrNameLst>
                                          <p:attrName>style.visibility</p:attrName>
                                        </p:attrNameLst>
                                      </p:cBhvr>
                                      <p:to>
                                        <p:strVal val="visible"/>
                                      </p:to>
                                    </p:set>
                                    <p:animEffect transition="in" filter="dissolve">
                                      <p:cBhvr>
                                        <p:cTn id="32" dur="1000"/>
                                        <p:tgtEl>
                                          <p:spTgt spid="12"/>
                                        </p:tgtEl>
                                      </p:cBhvr>
                                    </p:animEffect>
                                  </p:childTnLst>
                                </p:cTn>
                              </p:par>
                              <p:par>
                                <p:cTn id="33" presetID="9" presetClass="entr" fill="hold" grpId="0" nodeType="withEffect">
                                  <p:stCondLst>
                                    <p:cond delay="0"/>
                                  </p:stCondLst>
                                  <p:iterate>
                                    <p:tmAbs val="0"/>
                                  </p:iterate>
                                  <p:childTnLst>
                                    <p:set>
                                      <p:cBhvr>
                                        <p:cTn id="34" fill="hold"/>
                                        <p:tgtEl>
                                          <p:spTgt spid="9"/>
                                        </p:tgtEl>
                                        <p:attrNameLst>
                                          <p:attrName>style.visibility</p:attrName>
                                        </p:attrNameLst>
                                      </p:cBhvr>
                                      <p:to>
                                        <p:strVal val="visible"/>
                                      </p:to>
                                    </p:set>
                                    <p:animEffect transition="in" filter="dissolve">
                                      <p:cBhvr>
                                        <p:cTn id="35" dur="1000"/>
                                        <p:tgtEl>
                                          <p:spTgt spid="9"/>
                                        </p:tgtEl>
                                      </p:cBhvr>
                                    </p:animEffect>
                                  </p:childTnLst>
                                </p:cTn>
                              </p:par>
                              <p:par>
                                <p:cTn id="36" presetID="9" presetClass="entr" fill="hold" grpId="0" nodeType="withEffect">
                                  <p:stCondLst>
                                    <p:cond delay="0"/>
                                  </p:stCondLst>
                                  <p:iterate>
                                    <p:tmAbs val="0"/>
                                  </p:iterate>
                                  <p:childTnLst>
                                    <p:set>
                                      <p:cBhvr>
                                        <p:cTn id="37" fill="hold"/>
                                        <p:tgtEl>
                                          <p:spTgt spid="10"/>
                                        </p:tgtEl>
                                        <p:attrNameLst>
                                          <p:attrName>style.visibility</p:attrName>
                                        </p:attrNameLst>
                                      </p:cBhvr>
                                      <p:to>
                                        <p:strVal val="visible"/>
                                      </p:to>
                                    </p:set>
                                    <p:animEffect transition="in" filter="dissolve">
                                      <p:cBhvr>
                                        <p:cTn id="38" dur="1000"/>
                                        <p:tgtEl>
                                          <p:spTgt spid="10"/>
                                        </p:tgtEl>
                                      </p:cBhvr>
                                    </p:animEffect>
                                  </p:childTnLst>
                                </p:cTn>
                              </p:par>
                              <p:par>
                                <p:cTn id="39" presetID="9" presetClass="entr" fill="hold" grpId="0" nodeType="withEffect">
                                  <p:stCondLst>
                                    <p:cond delay="0"/>
                                  </p:stCondLst>
                                  <p:iterate>
                                    <p:tmAbs val="0"/>
                                  </p:iterate>
                                  <p:childTnLst>
                                    <p:set>
                                      <p:cBhvr>
                                        <p:cTn id="40" fill="hold"/>
                                        <p:tgtEl>
                                          <p:spTgt spid="7"/>
                                        </p:tgtEl>
                                        <p:attrNameLst>
                                          <p:attrName>style.visibility</p:attrName>
                                        </p:attrNameLst>
                                      </p:cBhvr>
                                      <p:to>
                                        <p:strVal val="visible"/>
                                      </p:to>
                                    </p:set>
                                    <p:animEffect transition="in" filter="dissolve">
                                      <p:cBhvr>
                                        <p:cTn id="41" dur="1000"/>
                                        <p:tgtEl>
                                          <p:spTgt spid="7"/>
                                        </p:tgtEl>
                                      </p:cBhvr>
                                    </p:animEffect>
                                  </p:childTnLst>
                                </p:cTn>
                              </p:par>
                              <p:par>
                                <p:cTn id="42" presetID="9" presetClass="entr" fill="hold" grpId="0" nodeType="withEffect">
                                  <p:stCondLst>
                                    <p:cond delay="0"/>
                                  </p:stCondLst>
                                  <p:iterate>
                                    <p:tmAbs val="0"/>
                                  </p:iterate>
                                  <p:childTnLst>
                                    <p:set>
                                      <p:cBhvr>
                                        <p:cTn id="43" fill="hold"/>
                                        <p:tgtEl>
                                          <p:spTgt spid="8"/>
                                        </p:tgtEl>
                                        <p:attrNameLst>
                                          <p:attrName>style.visibility</p:attrName>
                                        </p:attrNameLst>
                                      </p:cBhvr>
                                      <p:to>
                                        <p:strVal val="visible"/>
                                      </p:to>
                                    </p:set>
                                    <p:animEffect transition="in" filter="dissolve">
                                      <p:cBhvr>
                                        <p:cTn id="44" dur="1000"/>
                                        <p:tgtEl>
                                          <p:spTgt spid="8"/>
                                        </p:tgtEl>
                                      </p:cBhvr>
                                    </p:animEffect>
                                  </p:childTnLst>
                                </p:cTn>
                              </p:par>
                              <p:par>
                                <p:cTn id="45" presetID="9" presetClass="entr" fill="hold" grpId="0" nodeType="withEffect">
                                  <p:stCondLst>
                                    <p:cond delay="0"/>
                                  </p:stCondLst>
                                  <p:iterate>
                                    <p:tmAbs val="0"/>
                                  </p:iterate>
                                  <p:childTnLst>
                                    <p:set>
                                      <p:cBhvr>
                                        <p:cTn id="46" fill="hold"/>
                                        <p:tgtEl>
                                          <p:spTgt spid="5"/>
                                        </p:tgtEl>
                                        <p:attrNameLst>
                                          <p:attrName>style.visibility</p:attrName>
                                        </p:attrNameLst>
                                      </p:cBhvr>
                                      <p:to>
                                        <p:strVal val="visible"/>
                                      </p:to>
                                    </p:set>
                                    <p:animEffect transition="in" filter="dissolve">
                                      <p:cBhvr>
                                        <p:cTn id="47" dur="1000"/>
                                        <p:tgtEl>
                                          <p:spTgt spid="5"/>
                                        </p:tgtEl>
                                      </p:cBhvr>
                                    </p:animEffect>
                                  </p:childTnLst>
                                </p:cTn>
                              </p:par>
                              <p:par>
                                <p:cTn id="48" presetID="9" presetClass="entr" fill="hold" grpId="0" nodeType="withEffect">
                                  <p:stCondLst>
                                    <p:cond delay="0"/>
                                  </p:stCondLst>
                                  <p:iterate>
                                    <p:tmAbs val="0"/>
                                  </p:iterate>
                                  <p:childTnLst>
                                    <p:set>
                                      <p:cBhvr>
                                        <p:cTn id="49" fill="hold"/>
                                        <p:tgtEl>
                                          <p:spTgt spid="6"/>
                                        </p:tgtEl>
                                        <p:attrNameLst>
                                          <p:attrName>style.visibility</p:attrName>
                                        </p:attrNameLst>
                                      </p:cBhvr>
                                      <p:to>
                                        <p:strVal val="visible"/>
                                      </p:to>
                                    </p:set>
                                    <p:animEffect transition="in" filter="dissolve">
                                      <p:cBhvr>
                                        <p:cTn id="50" dur="1000"/>
                                        <p:tgtEl>
                                          <p:spTgt spid="6"/>
                                        </p:tgtEl>
                                      </p:cBhvr>
                                    </p:animEffect>
                                  </p:childTnLst>
                                </p:cTn>
                              </p:par>
                              <p:par>
                                <p:cTn id="51" presetID="9" presetClass="entr" fill="hold" grpId="0" nodeType="withEffect">
                                  <p:stCondLst>
                                    <p:cond delay="0"/>
                                  </p:stCondLst>
                                  <p:iterate>
                                    <p:tmAbs val="0"/>
                                  </p:iterate>
                                  <p:childTnLst>
                                    <p:set>
                                      <p:cBhvr>
                                        <p:cTn id="52" fill="hold"/>
                                        <p:tgtEl>
                                          <p:spTgt spid="51"/>
                                        </p:tgtEl>
                                        <p:attrNameLst>
                                          <p:attrName>style.visibility</p:attrName>
                                        </p:attrNameLst>
                                      </p:cBhvr>
                                      <p:to>
                                        <p:strVal val="visible"/>
                                      </p:to>
                                    </p:set>
                                    <p:animEffect transition="in" filter="dissolve">
                                      <p:cBhvr>
                                        <p:cTn id="53" dur="1000"/>
                                        <p:tgtEl>
                                          <p:spTgt spid="51"/>
                                        </p:tgtEl>
                                      </p:cBhvr>
                                    </p:animEffect>
                                  </p:childTnLst>
                                </p:cTn>
                              </p:par>
                              <p:par>
                                <p:cTn id="54" presetID="9" presetClass="entr" fill="hold" grpId="0" nodeType="withEffect">
                                  <p:stCondLst>
                                    <p:cond delay="0"/>
                                  </p:stCondLst>
                                  <p:iterate>
                                    <p:tmAbs val="0"/>
                                  </p:iterate>
                                  <p:childTnLst>
                                    <p:set>
                                      <p:cBhvr>
                                        <p:cTn id="55" fill="hold"/>
                                        <p:tgtEl>
                                          <p:spTgt spid="52"/>
                                        </p:tgtEl>
                                        <p:attrNameLst>
                                          <p:attrName>style.visibility</p:attrName>
                                        </p:attrNameLst>
                                      </p:cBhvr>
                                      <p:to>
                                        <p:strVal val="visible"/>
                                      </p:to>
                                    </p:set>
                                    <p:animEffect transition="in" filter="dissolve">
                                      <p:cBhvr>
                                        <p:cTn id="56" dur="1000"/>
                                        <p:tgtEl>
                                          <p:spTgt spid="52"/>
                                        </p:tgtEl>
                                      </p:cBhvr>
                                    </p:animEffect>
                                  </p:childTnLst>
                                </p:cTn>
                              </p:par>
                            </p:childTnLst>
                          </p:cTn>
                        </p:par>
                        <p:par>
                          <p:cTn id="57" fill="hold">
                            <p:stCondLst>
                              <p:cond delay="2000"/>
                            </p:stCondLst>
                            <p:childTnLst>
                              <p:par>
                                <p:cTn id="58" presetID="9" presetClass="entr" fill="hold" grpId="0" nodeType="afterEffect">
                                  <p:stCondLst>
                                    <p:cond delay="0"/>
                                  </p:stCondLst>
                                  <p:iterate>
                                    <p:tmAbs val="0"/>
                                  </p:iterate>
                                  <p:childTnLst>
                                    <p:set>
                                      <p:cBhvr>
                                        <p:cTn id="59" fill="hold"/>
                                        <p:tgtEl>
                                          <p:spTgt spid="17"/>
                                        </p:tgtEl>
                                        <p:attrNameLst>
                                          <p:attrName>style.visibility</p:attrName>
                                        </p:attrNameLst>
                                      </p:cBhvr>
                                      <p:to>
                                        <p:strVal val="visible"/>
                                      </p:to>
                                    </p:set>
                                    <p:animEffect transition="in" filter="dissolve">
                                      <p:cBhvr>
                                        <p:cTn id="60" dur="1000"/>
                                        <p:tgtEl>
                                          <p:spTgt spid="17"/>
                                        </p:tgtEl>
                                      </p:cBhvr>
                                    </p:animEffect>
                                  </p:childTnLst>
                                </p:cTn>
                              </p:par>
                              <p:par>
                                <p:cTn id="61" presetID="9" presetClass="entr" fill="hold" grpId="0" nodeType="withEffect">
                                  <p:stCondLst>
                                    <p:cond delay="0"/>
                                  </p:stCondLst>
                                  <p:iterate>
                                    <p:tmAbs val="0"/>
                                  </p:iterate>
                                  <p:childTnLst>
                                    <p:set>
                                      <p:cBhvr>
                                        <p:cTn id="62" fill="hold"/>
                                        <p:tgtEl>
                                          <p:spTgt spid="20"/>
                                        </p:tgtEl>
                                        <p:attrNameLst>
                                          <p:attrName>style.visibility</p:attrName>
                                        </p:attrNameLst>
                                      </p:cBhvr>
                                      <p:to>
                                        <p:strVal val="visible"/>
                                      </p:to>
                                    </p:set>
                                    <p:animEffect transition="in" filter="dissolve">
                                      <p:cBhvr>
                                        <p:cTn id="63" dur="1000"/>
                                        <p:tgtEl>
                                          <p:spTgt spid="20"/>
                                        </p:tgtEl>
                                      </p:cBhvr>
                                    </p:animEffect>
                                  </p:childTnLst>
                                </p:cTn>
                              </p:par>
                              <p:par>
                                <p:cTn id="64" presetID="9" presetClass="entr" fill="hold" grpId="0" nodeType="withEffect">
                                  <p:stCondLst>
                                    <p:cond delay="0"/>
                                  </p:stCondLst>
                                  <p:iterate>
                                    <p:tmAbs val="0"/>
                                  </p:iterate>
                                  <p:childTnLst>
                                    <p:set>
                                      <p:cBhvr>
                                        <p:cTn id="65" fill="hold"/>
                                        <p:tgtEl>
                                          <p:spTgt spid="19"/>
                                        </p:tgtEl>
                                        <p:attrNameLst>
                                          <p:attrName>style.visibility</p:attrName>
                                        </p:attrNameLst>
                                      </p:cBhvr>
                                      <p:to>
                                        <p:strVal val="visible"/>
                                      </p:to>
                                    </p:set>
                                    <p:animEffect transition="in" filter="dissolve">
                                      <p:cBhvr>
                                        <p:cTn id="66" dur="1000"/>
                                        <p:tgtEl>
                                          <p:spTgt spid="19"/>
                                        </p:tgtEl>
                                      </p:cBhvr>
                                    </p:animEffect>
                                  </p:childTnLst>
                                </p:cTn>
                              </p:par>
                              <p:par>
                                <p:cTn id="67" presetID="9" presetClass="entr" fill="hold" grpId="0" nodeType="withEffect">
                                  <p:stCondLst>
                                    <p:cond delay="0"/>
                                  </p:stCondLst>
                                  <p:iterate>
                                    <p:tmAbs val="0"/>
                                  </p:iterate>
                                  <p:childTnLst>
                                    <p:set>
                                      <p:cBhvr>
                                        <p:cTn id="68" fill="hold"/>
                                        <p:tgtEl>
                                          <p:spTgt spid="21"/>
                                        </p:tgtEl>
                                        <p:attrNameLst>
                                          <p:attrName>style.visibility</p:attrName>
                                        </p:attrNameLst>
                                      </p:cBhvr>
                                      <p:to>
                                        <p:strVal val="visible"/>
                                      </p:to>
                                    </p:set>
                                    <p:animEffect transition="in" filter="dissolve">
                                      <p:cBhvr>
                                        <p:cTn id="69" dur="1000"/>
                                        <p:tgtEl>
                                          <p:spTgt spid="21"/>
                                        </p:tgtEl>
                                      </p:cBhvr>
                                    </p:animEffect>
                                  </p:childTnLst>
                                </p:cTn>
                              </p:par>
                              <p:par>
                                <p:cTn id="70" presetID="9" presetClass="entr" fill="hold" grpId="0" nodeType="withEffect">
                                  <p:stCondLst>
                                    <p:cond delay="0"/>
                                  </p:stCondLst>
                                  <p:iterate>
                                    <p:tmAbs val="0"/>
                                  </p:iterate>
                                  <p:childTnLst>
                                    <p:set>
                                      <p:cBhvr>
                                        <p:cTn id="71" fill="hold"/>
                                        <p:tgtEl>
                                          <p:spTgt spid="22"/>
                                        </p:tgtEl>
                                        <p:attrNameLst>
                                          <p:attrName>style.visibility</p:attrName>
                                        </p:attrNameLst>
                                      </p:cBhvr>
                                      <p:to>
                                        <p:strVal val="visible"/>
                                      </p:to>
                                    </p:set>
                                    <p:animEffect transition="in" filter="dissolve">
                                      <p:cBhvr>
                                        <p:cTn id="72" dur="1000"/>
                                        <p:tgtEl>
                                          <p:spTgt spid="22"/>
                                        </p:tgtEl>
                                      </p:cBhvr>
                                    </p:animEffect>
                                  </p:childTnLst>
                                </p:cTn>
                              </p:par>
                              <p:par>
                                <p:cTn id="73" presetID="9" presetClass="entr" fill="hold" grpId="0" nodeType="withEffect">
                                  <p:stCondLst>
                                    <p:cond delay="0"/>
                                  </p:stCondLst>
                                  <p:iterate>
                                    <p:tmAbs val="0"/>
                                  </p:iterate>
                                  <p:childTnLst>
                                    <p:set>
                                      <p:cBhvr>
                                        <p:cTn id="74" fill="hold"/>
                                        <p:tgtEl>
                                          <p:spTgt spid="23"/>
                                        </p:tgtEl>
                                        <p:attrNameLst>
                                          <p:attrName>style.visibility</p:attrName>
                                        </p:attrNameLst>
                                      </p:cBhvr>
                                      <p:to>
                                        <p:strVal val="visible"/>
                                      </p:to>
                                    </p:set>
                                    <p:animEffect transition="in" filter="dissolve">
                                      <p:cBhvr>
                                        <p:cTn id="75" dur="1000"/>
                                        <p:tgtEl>
                                          <p:spTgt spid="23"/>
                                        </p:tgtEl>
                                      </p:cBhvr>
                                    </p:animEffect>
                                  </p:childTnLst>
                                </p:cTn>
                              </p:par>
                              <p:par>
                                <p:cTn id="76" presetID="9" presetClass="entr" fill="hold" grpId="0" nodeType="withEffect">
                                  <p:stCondLst>
                                    <p:cond delay="0"/>
                                  </p:stCondLst>
                                  <p:iterate>
                                    <p:tmAbs val="0"/>
                                  </p:iterate>
                                  <p:childTnLst>
                                    <p:set>
                                      <p:cBhvr>
                                        <p:cTn id="77" fill="hold"/>
                                        <p:tgtEl>
                                          <p:spTgt spid="25"/>
                                        </p:tgtEl>
                                        <p:attrNameLst>
                                          <p:attrName>style.visibility</p:attrName>
                                        </p:attrNameLst>
                                      </p:cBhvr>
                                      <p:to>
                                        <p:strVal val="visible"/>
                                      </p:to>
                                    </p:set>
                                    <p:animEffect transition="in" filter="dissolve">
                                      <p:cBhvr>
                                        <p:cTn id="78" dur="1000"/>
                                        <p:tgtEl>
                                          <p:spTgt spid="25"/>
                                        </p:tgtEl>
                                      </p:cBhvr>
                                    </p:animEffect>
                                  </p:childTnLst>
                                </p:cTn>
                              </p:par>
                              <p:par>
                                <p:cTn id="79" presetID="9" presetClass="entr" fill="hold" grpId="0" nodeType="withEffect">
                                  <p:stCondLst>
                                    <p:cond delay="0"/>
                                  </p:stCondLst>
                                  <p:iterate>
                                    <p:tmAbs val="0"/>
                                  </p:iterate>
                                  <p:childTnLst>
                                    <p:set>
                                      <p:cBhvr>
                                        <p:cTn id="80" fill="hold"/>
                                        <p:tgtEl>
                                          <p:spTgt spid="24"/>
                                        </p:tgtEl>
                                        <p:attrNameLst>
                                          <p:attrName>style.visibility</p:attrName>
                                        </p:attrNameLst>
                                      </p:cBhvr>
                                      <p:to>
                                        <p:strVal val="visible"/>
                                      </p:to>
                                    </p:set>
                                    <p:animEffect transition="in" filter="dissolve">
                                      <p:cBhvr>
                                        <p:cTn id="81" dur="1000"/>
                                        <p:tgtEl>
                                          <p:spTgt spid="24"/>
                                        </p:tgtEl>
                                      </p:cBhvr>
                                    </p:animEffect>
                                  </p:childTnLst>
                                </p:cTn>
                              </p:par>
                              <p:par>
                                <p:cTn id="82" presetID="9" presetClass="entr" fill="hold" grpId="0" nodeType="withEffect">
                                  <p:stCondLst>
                                    <p:cond delay="0"/>
                                  </p:stCondLst>
                                  <p:iterate>
                                    <p:tmAbs val="0"/>
                                  </p:iterate>
                                  <p:childTnLst>
                                    <p:set>
                                      <p:cBhvr>
                                        <p:cTn id="83" fill="hold"/>
                                        <p:tgtEl>
                                          <p:spTgt spid="26"/>
                                        </p:tgtEl>
                                        <p:attrNameLst>
                                          <p:attrName>style.visibility</p:attrName>
                                        </p:attrNameLst>
                                      </p:cBhvr>
                                      <p:to>
                                        <p:strVal val="visible"/>
                                      </p:to>
                                    </p:set>
                                    <p:animEffect transition="in" filter="dissolve">
                                      <p:cBhvr>
                                        <p:cTn id="84" dur="1000"/>
                                        <p:tgtEl>
                                          <p:spTgt spid="26"/>
                                        </p:tgtEl>
                                      </p:cBhvr>
                                    </p:animEffect>
                                  </p:childTnLst>
                                </p:cTn>
                              </p:par>
                              <p:par>
                                <p:cTn id="85" presetID="9" presetClass="entr" fill="hold" grpId="0" nodeType="withEffect">
                                  <p:stCondLst>
                                    <p:cond delay="0"/>
                                  </p:stCondLst>
                                  <p:iterate>
                                    <p:tmAbs val="0"/>
                                  </p:iterate>
                                  <p:childTnLst>
                                    <p:set>
                                      <p:cBhvr>
                                        <p:cTn id="86" fill="hold"/>
                                        <p:tgtEl>
                                          <p:spTgt spid="29"/>
                                        </p:tgtEl>
                                        <p:attrNameLst>
                                          <p:attrName>style.visibility</p:attrName>
                                        </p:attrNameLst>
                                      </p:cBhvr>
                                      <p:to>
                                        <p:strVal val="visible"/>
                                      </p:to>
                                    </p:set>
                                    <p:animEffect transition="in" filter="dissolve">
                                      <p:cBhvr>
                                        <p:cTn id="87" dur="1000"/>
                                        <p:tgtEl>
                                          <p:spTgt spid="29"/>
                                        </p:tgtEl>
                                      </p:cBhvr>
                                    </p:animEffect>
                                  </p:childTnLst>
                                </p:cTn>
                              </p:par>
                              <p:par>
                                <p:cTn id="88" presetID="9" presetClass="entr" fill="hold" grpId="0" nodeType="withEffect">
                                  <p:stCondLst>
                                    <p:cond delay="0"/>
                                  </p:stCondLst>
                                  <p:iterate>
                                    <p:tmAbs val="0"/>
                                  </p:iterate>
                                  <p:childTnLst>
                                    <p:set>
                                      <p:cBhvr>
                                        <p:cTn id="89" fill="hold"/>
                                        <p:tgtEl>
                                          <p:spTgt spid="28"/>
                                        </p:tgtEl>
                                        <p:attrNameLst>
                                          <p:attrName>style.visibility</p:attrName>
                                        </p:attrNameLst>
                                      </p:cBhvr>
                                      <p:to>
                                        <p:strVal val="visible"/>
                                      </p:to>
                                    </p:set>
                                    <p:animEffect transition="in" filter="dissolve">
                                      <p:cBhvr>
                                        <p:cTn id="90" dur="1000"/>
                                        <p:tgtEl>
                                          <p:spTgt spid="28"/>
                                        </p:tgtEl>
                                      </p:cBhvr>
                                    </p:animEffect>
                                  </p:childTnLst>
                                </p:cTn>
                              </p:par>
                              <p:par>
                                <p:cTn id="91" presetID="9" presetClass="entr" fill="hold" grpId="0" nodeType="withEffect">
                                  <p:stCondLst>
                                    <p:cond delay="0"/>
                                  </p:stCondLst>
                                  <p:iterate>
                                    <p:tmAbs val="0"/>
                                  </p:iterate>
                                  <p:childTnLst>
                                    <p:set>
                                      <p:cBhvr>
                                        <p:cTn id="92" fill="hold"/>
                                        <p:tgtEl>
                                          <p:spTgt spid="30"/>
                                        </p:tgtEl>
                                        <p:attrNameLst>
                                          <p:attrName>style.visibility</p:attrName>
                                        </p:attrNameLst>
                                      </p:cBhvr>
                                      <p:to>
                                        <p:strVal val="visible"/>
                                      </p:to>
                                    </p:set>
                                    <p:animEffect transition="in" filter="dissolve">
                                      <p:cBhvr>
                                        <p:cTn id="93" dur="1000"/>
                                        <p:tgtEl>
                                          <p:spTgt spid="30"/>
                                        </p:tgtEl>
                                      </p:cBhvr>
                                    </p:animEffect>
                                  </p:childTnLst>
                                </p:cTn>
                              </p:par>
                              <p:par>
                                <p:cTn id="94" presetID="9" presetClass="entr" fill="hold" grpId="0" nodeType="withEffect">
                                  <p:stCondLst>
                                    <p:cond delay="0"/>
                                  </p:stCondLst>
                                  <p:iterate>
                                    <p:tmAbs val="0"/>
                                  </p:iterate>
                                  <p:childTnLst>
                                    <p:set>
                                      <p:cBhvr>
                                        <p:cTn id="95" fill="hold"/>
                                        <p:tgtEl>
                                          <p:spTgt spid="31"/>
                                        </p:tgtEl>
                                        <p:attrNameLst>
                                          <p:attrName>style.visibility</p:attrName>
                                        </p:attrNameLst>
                                      </p:cBhvr>
                                      <p:to>
                                        <p:strVal val="visible"/>
                                      </p:to>
                                    </p:set>
                                    <p:animEffect transition="in" filter="dissolve">
                                      <p:cBhvr>
                                        <p:cTn id="96" dur="1000"/>
                                        <p:tgtEl>
                                          <p:spTgt spid="31"/>
                                        </p:tgtEl>
                                      </p:cBhvr>
                                    </p:animEffect>
                                  </p:childTnLst>
                                </p:cTn>
                              </p:par>
                              <p:par>
                                <p:cTn id="97" presetID="9" presetClass="entr" fill="hold" grpId="0" nodeType="withEffect">
                                  <p:stCondLst>
                                    <p:cond delay="0"/>
                                  </p:stCondLst>
                                  <p:iterate>
                                    <p:tmAbs val="0"/>
                                  </p:iterate>
                                  <p:childTnLst>
                                    <p:set>
                                      <p:cBhvr>
                                        <p:cTn id="98" fill="hold"/>
                                        <p:tgtEl>
                                          <p:spTgt spid="27"/>
                                        </p:tgtEl>
                                        <p:attrNameLst>
                                          <p:attrName>style.visibility</p:attrName>
                                        </p:attrNameLst>
                                      </p:cBhvr>
                                      <p:to>
                                        <p:strVal val="visible"/>
                                      </p:to>
                                    </p:set>
                                    <p:animEffect transition="in" filter="dissolve">
                                      <p:cBhvr>
                                        <p:cTn id="99" dur="1000"/>
                                        <p:tgtEl>
                                          <p:spTgt spid="27"/>
                                        </p:tgtEl>
                                      </p:cBhvr>
                                    </p:animEffect>
                                  </p:childTnLst>
                                </p:cTn>
                              </p:par>
                              <p:par>
                                <p:cTn id="100" presetID="9" presetClass="entr" fill="hold" grpId="0" nodeType="withEffect">
                                  <p:stCondLst>
                                    <p:cond delay="0"/>
                                  </p:stCondLst>
                                  <p:iterate>
                                    <p:tmAbs val="0"/>
                                  </p:iterate>
                                  <p:childTnLst>
                                    <p:set>
                                      <p:cBhvr>
                                        <p:cTn id="101" fill="hold"/>
                                        <p:tgtEl>
                                          <p:spTgt spid="33"/>
                                        </p:tgtEl>
                                        <p:attrNameLst>
                                          <p:attrName>style.visibility</p:attrName>
                                        </p:attrNameLst>
                                      </p:cBhvr>
                                      <p:to>
                                        <p:strVal val="visible"/>
                                      </p:to>
                                    </p:set>
                                    <p:animEffect transition="in" filter="dissolve">
                                      <p:cBhvr>
                                        <p:cTn id="102" dur="1000"/>
                                        <p:tgtEl>
                                          <p:spTgt spid="33"/>
                                        </p:tgtEl>
                                      </p:cBhvr>
                                    </p:animEffect>
                                  </p:childTnLst>
                                </p:cTn>
                              </p:par>
                              <p:par>
                                <p:cTn id="103" presetID="9" presetClass="entr" fill="hold" grpId="0" nodeType="withEffect">
                                  <p:stCondLst>
                                    <p:cond delay="0"/>
                                  </p:stCondLst>
                                  <p:iterate>
                                    <p:tmAbs val="0"/>
                                  </p:iterate>
                                  <p:childTnLst>
                                    <p:set>
                                      <p:cBhvr>
                                        <p:cTn id="104" fill="hold"/>
                                        <p:tgtEl>
                                          <p:spTgt spid="32"/>
                                        </p:tgtEl>
                                        <p:attrNameLst>
                                          <p:attrName>style.visibility</p:attrName>
                                        </p:attrNameLst>
                                      </p:cBhvr>
                                      <p:to>
                                        <p:strVal val="visible"/>
                                      </p:to>
                                    </p:set>
                                    <p:animEffect transition="in" filter="dissolve">
                                      <p:cBhvr>
                                        <p:cTn id="105" dur="1000"/>
                                        <p:tgtEl>
                                          <p:spTgt spid="32"/>
                                        </p:tgtEl>
                                      </p:cBhvr>
                                    </p:animEffect>
                                  </p:childTnLst>
                                </p:cTn>
                              </p:par>
                              <p:par>
                                <p:cTn id="106" presetID="9" presetClass="entr" fill="hold" grpId="0" nodeType="withEffect">
                                  <p:stCondLst>
                                    <p:cond delay="0"/>
                                  </p:stCondLst>
                                  <p:iterate>
                                    <p:tmAbs val="0"/>
                                  </p:iterate>
                                  <p:childTnLst>
                                    <p:set>
                                      <p:cBhvr>
                                        <p:cTn id="107" fill="hold"/>
                                        <p:tgtEl>
                                          <p:spTgt spid="34"/>
                                        </p:tgtEl>
                                        <p:attrNameLst>
                                          <p:attrName>style.visibility</p:attrName>
                                        </p:attrNameLst>
                                      </p:cBhvr>
                                      <p:to>
                                        <p:strVal val="visible"/>
                                      </p:to>
                                    </p:set>
                                    <p:animEffect transition="in" filter="dissolve">
                                      <p:cBhvr>
                                        <p:cTn id="108" dur="1000"/>
                                        <p:tgtEl>
                                          <p:spTgt spid="34"/>
                                        </p:tgtEl>
                                      </p:cBhvr>
                                    </p:animEffect>
                                  </p:childTnLst>
                                </p:cTn>
                              </p:par>
                              <p:par>
                                <p:cTn id="109" presetID="9" presetClass="entr" fill="hold" grpId="0" nodeType="withEffect">
                                  <p:stCondLst>
                                    <p:cond delay="0"/>
                                  </p:stCondLst>
                                  <p:iterate>
                                    <p:tmAbs val="0"/>
                                  </p:iterate>
                                  <p:childTnLst>
                                    <p:set>
                                      <p:cBhvr>
                                        <p:cTn id="110" fill="hold"/>
                                        <p:tgtEl>
                                          <p:spTgt spid="35"/>
                                        </p:tgtEl>
                                        <p:attrNameLst>
                                          <p:attrName>style.visibility</p:attrName>
                                        </p:attrNameLst>
                                      </p:cBhvr>
                                      <p:to>
                                        <p:strVal val="visible"/>
                                      </p:to>
                                    </p:set>
                                    <p:animEffect transition="in" filter="dissolve">
                                      <p:cBhvr>
                                        <p:cTn id="111" dur="1000"/>
                                        <p:tgtEl>
                                          <p:spTgt spid="35"/>
                                        </p:tgtEl>
                                      </p:cBhvr>
                                    </p:animEffect>
                                  </p:childTnLst>
                                </p:cTn>
                              </p:par>
                              <p:par>
                                <p:cTn id="112" presetID="9" presetClass="entr" fill="hold" grpId="0" nodeType="withEffect">
                                  <p:stCondLst>
                                    <p:cond delay="0"/>
                                  </p:stCondLst>
                                  <p:iterate>
                                    <p:tmAbs val="0"/>
                                  </p:iterate>
                                  <p:childTnLst>
                                    <p:set>
                                      <p:cBhvr>
                                        <p:cTn id="113" fill="hold"/>
                                        <p:tgtEl>
                                          <p:spTgt spid="37"/>
                                        </p:tgtEl>
                                        <p:attrNameLst>
                                          <p:attrName>style.visibility</p:attrName>
                                        </p:attrNameLst>
                                      </p:cBhvr>
                                      <p:to>
                                        <p:strVal val="visible"/>
                                      </p:to>
                                    </p:set>
                                    <p:animEffect transition="in" filter="dissolve">
                                      <p:cBhvr>
                                        <p:cTn id="114" dur="1000"/>
                                        <p:tgtEl>
                                          <p:spTgt spid="37"/>
                                        </p:tgtEl>
                                      </p:cBhvr>
                                    </p:animEffect>
                                  </p:childTnLst>
                                </p:cTn>
                              </p:par>
                              <p:par>
                                <p:cTn id="115" presetID="9" presetClass="entr" fill="hold" grpId="0" nodeType="withEffect">
                                  <p:stCondLst>
                                    <p:cond delay="0"/>
                                  </p:stCondLst>
                                  <p:iterate>
                                    <p:tmAbs val="0"/>
                                  </p:iterate>
                                  <p:childTnLst>
                                    <p:set>
                                      <p:cBhvr>
                                        <p:cTn id="116" fill="hold"/>
                                        <p:tgtEl>
                                          <p:spTgt spid="36"/>
                                        </p:tgtEl>
                                        <p:attrNameLst>
                                          <p:attrName>style.visibility</p:attrName>
                                        </p:attrNameLst>
                                      </p:cBhvr>
                                      <p:to>
                                        <p:strVal val="visible"/>
                                      </p:to>
                                    </p:set>
                                    <p:animEffect transition="in" filter="dissolve">
                                      <p:cBhvr>
                                        <p:cTn id="117" dur="1000"/>
                                        <p:tgtEl>
                                          <p:spTgt spid="36"/>
                                        </p:tgtEl>
                                      </p:cBhvr>
                                    </p:animEffect>
                                  </p:childTnLst>
                                </p:cTn>
                              </p:par>
                              <p:par>
                                <p:cTn id="118" presetID="9" presetClass="entr" fill="hold" grpId="0" nodeType="withEffect">
                                  <p:stCondLst>
                                    <p:cond delay="0"/>
                                  </p:stCondLst>
                                  <p:iterate>
                                    <p:tmAbs val="0"/>
                                  </p:iterate>
                                  <p:childTnLst>
                                    <p:set>
                                      <p:cBhvr>
                                        <p:cTn id="119" fill="hold"/>
                                        <p:tgtEl>
                                          <p:spTgt spid="38"/>
                                        </p:tgtEl>
                                        <p:attrNameLst>
                                          <p:attrName>style.visibility</p:attrName>
                                        </p:attrNameLst>
                                      </p:cBhvr>
                                      <p:to>
                                        <p:strVal val="visible"/>
                                      </p:to>
                                    </p:set>
                                    <p:animEffect transition="in" filter="dissolve">
                                      <p:cBhvr>
                                        <p:cTn id="120" dur="1000"/>
                                        <p:tgtEl>
                                          <p:spTgt spid="38"/>
                                        </p:tgtEl>
                                      </p:cBhvr>
                                    </p:animEffect>
                                  </p:childTnLst>
                                </p:cTn>
                              </p:par>
                              <p:par>
                                <p:cTn id="121" presetID="9" presetClass="entr" fill="hold" grpId="0" nodeType="withEffect">
                                  <p:stCondLst>
                                    <p:cond delay="0"/>
                                  </p:stCondLst>
                                  <p:iterate>
                                    <p:tmAbs val="0"/>
                                  </p:iterate>
                                  <p:childTnLst>
                                    <p:set>
                                      <p:cBhvr>
                                        <p:cTn id="122" fill="hold"/>
                                        <p:tgtEl>
                                          <p:spTgt spid="39"/>
                                        </p:tgtEl>
                                        <p:attrNameLst>
                                          <p:attrName>style.visibility</p:attrName>
                                        </p:attrNameLst>
                                      </p:cBhvr>
                                      <p:to>
                                        <p:strVal val="visible"/>
                                      </p:to>
                                    </p:set>
                                    <p:animEffect transition="in" filter="dissolve">
                                      <p:cBhvr>
                                        <p:cTn id="123" dur="1000"/>
                                        <p:tgtEl>
                                          <p:spTgt spid="39"/>
                                        </p:tgtEl>
                                      </p:cBhvr>
                                    </p:animEffect>
                                  </p:childTnLst>
                                </p:cTn>
                              </p:par>
                              <p:par>
                                <p:cTn id="124" presetID="9" presetClass="entr" fill="hold" grpId="0" nodeType="withEffect">
                                  <p:stCondLst>
                                    <p:cond delay="0"/>
                                  </p:stCondLst>
                                  <p:iterate>
                                    <p:tmAbs val="0"/>
                                  </p:iterate>
                                  <p:childTnLst>
                                    <p:set>
                                      <p:cBhvr>
                                        <p:cTn id="125" fill="hold"/>
                                        <p:tgtEl>
                                          <p:spTgt spid="41"/>
                                        </p:tgtEl>
                                        <p:attrNameLst>
                                          <p:attrName>style.visibility</p:attrName>
                                        </p:attrNameLst>
                                      </p:cBhvr>
                                      <p:to>
                                        <p:strVal val="visible"/>
                                      </p:to>
                                    </p:set>
                                    <p:animEffect transition="in" filter="dissolve">
                                      <p:cBhvr>
                                        <p:cTn id="126" dur="1000"/>
                                        <p:tgtEl>
                                          <p:spTgt spid="41"/>
                                        </p:tgtEl>
                                      </p:cBhvr>
                                    </p:animEffect>
                                  </p:childTnLst>
                                </p:cTn>
                              </p:par>
                              <p:par>
                                <p:cTn id="127" presetID="9" presetClass="entr" fill="hold" grpId="0" nodeType="withEffect">
                                  <p:stCondLst>
                                    <p:cond delay="0"/>
                                  </p:stCondLst>
                                  <p:iterate>
                                    <p:tmAbs val="0"/>
                                  </p:iterate>
                                  <p:childTnLst>
                                    <p:set>
                                      <p:cBhvr>
                                        <p:cTn id="128" fill="hold"/>
                                        <p:tgtEl>
                                          <p:spTgt spid="40"/>
                                        </p:tgtEl>
                                        <p:attrNameLst>
                                          <p:attrName>style.visibility</p:attrName>
                                        </p:attrNameLst>
                                      </p:cBhvr>
                                      <p:to>
                                        <p:strVal val="visible"/>
                                      </p:to>
                                    </p:set>
                                    <p:animEffect transition="in" filter="dissolve">
                                      <p:cBhvr>
                                        <p:cTn id="129" dur="1000"/>
                                        <p:tgtEl>
                                          <p:spTgt spid="40"/>
                                        </p:tgtEl>
                                      </p:cBhvr>
                                    </p:animEffect>
                                  </p:childTnLst>
                                </p:cTn>
                              </p:par>
                              <p:par>
                                <p:cTn id="130" presetID="9" presetClass="entr" fill="hold" grpId="0" nodeType="withEffect">
                                  <p:stCondLst>
                                    <p:cond delay="0"/>
                                  </p:stCondLst>
                                  <p:iterate>
                                    <p:tmAbs val="0"/>
                                  </p:iterate>
                                  <p:childTnLst>
                                    <p:set>
                                      <p:cBhvr>
                                        <p:cTn id="131" fill="hold"/>
                                        <p:tgtEl>
                                          <p:spTgt spid="42"/>
                                        </p:tgtEl>
                                        <p:attrNameLst>
                                          <p:attrName>style.visibility</p:attrName>
                                        </p:attrNameLst>
                                      </p:cBhvr>
                                      <p:to>
                                        <p:strVal val="visible"/>
                                      </p:to>
                                    </p:set>
                                    <p:animEffect transition="in" filter="dissolve">
                                      <p:cBhvr>
                                        <p:cTn id="132" dur="1000"/>
                                        <p:tgtEl>
                                          <p:spTgt spid="42"/>
                                        </p:tgtEl>
                                      </p:cBhvr>
                                    </p:animEffect>
                                  </p:childTnLst>
                                </p:cTn>
                              </p:par>
                              <p:par>
                                <p:cTn id="133" presetID="9" presetClass="entr" fill="hold" grpId="0" nodeType="withEffect">
                                  <p:stCondLst>
                                    <p:cond delay="0"/>
                                  </p:stCondLst>
                                  <p:iterate>
                                    <p:tmAbs val="0"/>
                                  </p:iterate>
                                  <p:childTnLst>
                                    <p:set>
                                      <p:cBhvr>
                                        <p:cTn id="134" fill="hold"/>
                                        <p:tgtEl>
                                          <p:spTgt spid="43"/>
                                        </p:tgtEl>
                                        <p:attrNameLst>
                                          <p:attrName>style.visibility</p:attrName>
                                        </p:attrNameLst>
                                      </p:cBhvr>
                                      <p:to>
                                        <p:strVal val="visible"/>
                                      </p:to>
                                    </p:set>
                                    <p:animEffect transition="in" filter="dissolve">
                                      <p:cBhvr>
                                        <p:cTn id="135" dur="1000"/>
                                        <p:tgtEl>
                                          <p:spTgt spid="43"/>
                                        </p:tgtEl>
                                      </p:cBhvr>
                                    </p:animEffect>
                                  </p:childTnLst>
                                </p:cTn>
                              </p:par>
                              <p:par>
                                <p:cTn id="136" presetID="9" presetClass="entr" fill="hold" grpId="0" nodeType="withEffect">
                                  <p:stCondLst>
                                    <p:cond delay="0"/>
                                  </p:stCondLst>
                                  <p:iterate>
                                    <p:tmAbs val="0"/>
                                  </p:iterate>
                                  <p:childTnLst>
                                    <p:set>
                                      <p:cBhvr>
                                        <p:cTn id="137" fill="hold"/>
                                        <p:tgtEl>
                                          <p:spTgt spid="45"/>
                                        </p:tgtEl>
                                        <p:attrNameLst>
                                          <p:attrName>style.visibility</p:attrName>
                                        </p:attrNameLst>
                                      </p:cBhvr>
                                      <p:to>
                                        <p:strVal val="visible"/>
                                      </p:to>
                                    </p:set>
                                    <p:animEffect transition="in" filter="dissolve">
                                      <p:cBhvr>
                                        <p:cTn id="138" dur="1000"/>
                                        <p:tgtEl>
                                          <p:spTgt spid="45"/>
                                        </p:tgtEl>
                                      </p:cBhvr>
                                    </p:animEffect>
                                  </p:childTnLst>
                                </p:cTn>
                              </p:par>
                              <p:par>
                                <p:cTn id="139" presetID="9" presetClass="entr" fill="hold" grpId="0" nodeType="withEffect">
                                  <p:stCondLst>
                                    <p:cond delay="0"/>
                                  </p:stCondLst>
                                  <p:iterate>
                                    <p:tmAbs val="0"/>
                                  </p:iterate>
                                  <p:childTnLst>
                                    <p:set>
                                      <p:cBhvr>
                                        <p:cTn id="140" fill="hold"/>
                                        <p:tgtEl>
                                          <p:spTgt spid="44"/>
                                        </p:tgtEl>
                                        <p:attrNameLst>
                                          <p:attrName>style.visibility</p:attrName>
                                        </p:attrNameLst>
                                      </p:cBhvr>
                                      <p:to>
                                        <p:strVal val="visible"/>
                                      </p:to>
                                    </p:set>
                                    <p:animEffect transition="in" filter="dissolve">
                                      <p:cBhvr>
                                        <p:cTn id="141" dur="1000"/>
                                        <p:tgtEl>
                                          <p:spTgt spid="44"/>
                                        </p:tgtEl>
                                      </p:cBhvr>
                                    </p:animEffect>
                                  </p:childTnLst>
                                </p:cTn>
                              </p:par>
                              <p:par>
                                <p:cTn id="142" presetID="9" presetClass="entr" fill="hold" grpId="0" nodeType="withEffect">
                                  <p:stCondLst>
                                    <p:cond delay="0"/>
                                  </p:stCondLst>
                                  <p:iterate>
                                    <p:tmAbs val="0"/>
                                  </p:iterate>
                                  <p:childTnLst>
                                    <p:set>
                                      <p:cBhvr>
                                        <p:cTn id="143" fill="hold"/>
                                        <p:tgtEl>
                                          <p:spTgt spid="46"/>
                                        </p:tgtEl>
                                        <p:attrNameLst>
                                          <p:attrName>style.visibility</p:attrName>
                                        </p:attrNameLst>
                                      </p:cBhvr>
                                      <p:to>
                                        <p:strVal val="visible"/>
                                      </p:to>
                                    </p:set>
                                    <p:animEffect transition="in" filter="dissolve">
                                      <p:cBhvr>
                                        <p:cTn id="144" dur="1000"/>
                                        <p:tgtEl>
                                          <p:spTgt spid="46"/>
                                        </p:tgtEl>
                                      </p:cBhvr>
                                    </p:animEffect>
                                  </p:childTnLst>
                                </p:cTn>
                              </p:par>
                              <p:par>
                                <p:cTn id="145" presetID="9" presetClass="entr" fill="hold" grpId="0" nodeType="withEffect">
                                  <p:stCondLst>
                                    <p:cond delay="0"/>
                                  </p:stCondLst>
                                  <p:iterate>
                                    <p:tmAbs val="0"/>
                                  </p:iterate>
                                  <p:childTnLst>
                                    <p:set>
                                      <p:cBhvr>
                                        <p:cTn id="146" fill="hold"/>
                                        <p:tgtEl>
                                          <p:spTgt spid="47"/>
                                        </p:tgtEl>
                                        <p:attrNameLst>
                                          <p:attrName>style.visibility</p:attrName>
                                        </p:attrNameLst>
                                      </p:cBhvr>
                                      <p:to>
                                        <p:strVal val="visible"/>
                                      </p:to>
                                    </p:set>
                                    <p:animEffect transition="in" filter="dissolve">
                                      <p:cBhvr>
                                        <p:cTn id="147" dur="1000"/>
                                        <p:tgtEl>
                                          <p:spTgt spid="47"/>
                                        </p:tgtEl>
                                      </p:cBhvr>
                                    </p:animEffect>
                                  </p:childTnLst>
                                </p:cTn>
                              </p:par>
                              <p:par>
                                <p:cTn id="148" presetID="9" presetClass="entr" fill="hold" grpId="0" nodeType="withEffect">
                                  <p:stCondLst>
                                    <p:cond delay="0"/>
                                  </p:stCondLst>
                                  <p:iterate>
                                    <p:tmAbs val="0"/>
                                  </p:iterate>
                                  <p:childTnLst>
                                    <p:set>
                                      <p:cBhvr>
                                        <p:cTn id="149" fill="hold"/>
                                        <p:tgtEl>
                                          <p:spTgt spid="49"/>
                                        </p:tgtEl>
                                        <p:attrNameLst>
                                          <p:attrName>style.visibility</p:attrName>
                                        </p:attrNameLst>
                                      </p:cBhvr>
                                      <p:to>
                                        <p:strVal val="visible"/>
                                      </p:to>
                                    </p:set>
                                    <p:animEffect transition="in" filter="dissolve">
                                      <p:cBhvr>
                                        <p:cTn id="150" dur="1000"/>
                                        <p:tgtEl>
                                          <p:spTgt spid="49"/>
                                        </p:tgtEl>
                                      </p:cBhvr>
                                    </p:animEffect>
                                  </p:childTnLst>
                                </p:cTn>
                              </p:par>
                              <p:par>
                                <p:cTn id="151" presetID="9" presetClass="entr" fill="hold" grpId="0" nodeType="withEffect">
                                  <p:stCondLst>
                                    <p:cond delay="0"/>
                                  </p:stCondLst>
                                  <p:iterate>
                                    <p:tmAbs val="0"/>
                                  </p:iterate>
                                  <p:childTnLst>
                                    <p:set>
                                      <p:cBhvr>
                                        <p:cTn id="152" fill="hold"/>
                                        <p:tgtEl>
                                          <p:spTgt spid="48"/>
                                        </p:tgtEl>
                                        <p:attrNameLst>
                                          <p:attrName>style.visibility</p:attrName>
                                        </p:attrNameLst>
                                      </p:cBhvr>
                                      <p:to>
                                        <p:strVal val="visible"/>
                                      </p:to>
                                    </p:set>
                                    <p:animEffect transition="in" filter="dissolve">
                                      <p:cBhvr>
                                        <p:cTn id="153" dur="1000"/>
                                        <p:tgtEl>
                                          <p:spTgt spid="48"/>
                                        </p:tgtEl>
                                      </p:cBhvr>
                                    </p:animEffect>
                                  </p:childTnLst>
                                </p:cTn>
                              </p:par>
                              <p:par>
                                <p:cTn id="154" presetID="9" presetClass="entr" fill="hold" grpId="0" nodeType="withEffect">
                                  <p:stCondLst>
                                    <p:cond delay="0"/>
                                  </p:stCondLst>
                                  <p:iterate>
                                    <p:tmAbs val="0"/>
                                  </p:iterate>
                                  <p:childTnLst>
                                    <p:set>
                                      <p:cBhvr>
                                        <p:cTn id="155" fill="hold"/>
                                        <p:tgtEl>
                                          <p:spTgt spid="50"/>
                                        </p:tgtEl>
                                        <p:attrNameLst>
                                          <p:attrName>style.visibility</p:attrName>
                                        </p:attrNameLst>
                                      </p:cBhvr>
                                      <p:to>
                                        <p:strVal val="visible"/>
                                      </p:to>
                                    </p:set>
                                    <p:animEffect transition="in" filter="dissolve">
                                      <p:cBhvr>
                                        <p:cTn id="156" dur="1000"/>
                                        <p:tgtEl>
                                          <p:spTgt spid="50"/>
                                        </p:tgtEl>
                                      </p:cBhvr>
                                    </p:animEffect>
                                  </p:childTnLst>
                                </p:cTn>
                              </p:par>
                            </p:childTnLst>
                          </p:cTn>
                        </p:par>
                        <p:par>
                          <p:cTn id="157" fill="hold">
                            <p:stCondLst>
                              <p:cond delay="3000"/>
                            </p:stCondLst>
                            <p:childTnLst>
                              <p:par>
                                <p:cTn id="158" presetID="9" presetClass="entr" fill="hold" grpId="0" nodeType="afterEffect">
                                  <p:stCondLst>
                                    <p:cond delay="0"/>
                                  </p:stCondLst>
                                  <p:iterate>
                                    <p:tmAbs val="0"/>
                                  </p:iterate>
                                  <p:childTnLst>
                                    <p:set>
                                      <p:cBhvr>
                                        <p:cTn id="159" fill="hold"/>
                                        <p:tgtEl>
                                          <p:spTgt spid="18"/>
                                        </p:tgtEl>
                                        <p:attrNameLst>
                                          <p:attrName>style.visibility</p:attrName>
                                        </p:attrNameLst>
                                      </p:cBhvr>
                                      <p:to>
                                        <p:strVal val="visible"/>
                                      </p:to>
                                    </p:set>
                                    <p:animEffect transition="in" filter="dissolve">
                                      <p:cBhvr>
                                        <p:cTn id="160" dur="1000"/>
                                        <p:tgtEl>
                                          <p:spTgt spid="18"/>
                                        </p:tgtEl>
                                      </p:cBhvr>
                                    </p:animEffect>
                                  </p:childTnLst>
                                </p:cTn>
                              </p:par>
                              <p:par>
                                <p:cTn id="161" presetID="9" presetClass="entr" fill="hold" grpId="0" nodeType="withEffect">
                                  <p:stCondLst>
                                    <p:cond delay="0"/>
                                  </p:stCondLst>
                                  <p:iterate>
                                    <p:tmAbs val="0"/>
                                  </p:iterate>
                                  <p:childTnLst>
                                    <p:set>
                                      <p:cBhvr>
                                        <p:cTn id="162" fill="hold"/>
                                        <p:tgtEl>
                                          <p:spTgt spid="58"/>
                                        </p:tgtEl>
                                        <p:attrNameLst>
                                          <p:attrName>style.visibility</p:attrName>
                                        </p:attrNameLst>
                                      </p:cBhvr>
                                      <p:to>
                                        <p:strVal val="visible"/>
                                      </p:to>
                                    </p:set>
                                    <p:animEffect transition="in" filter="dissolve">
                                      <p:cBhvr>
                                        <p:cTn id="163" dur="1000"/>
                                        <p:tgtEl>
                                          <p:spTgt spid="58"/>
                                        </p:tgtEl>
                                      </p:cBhvr>
                                    </p:animEffect>
                                  </p:childTnLst>
                                </p:cTn>
                              </p:par>
                              <p:par>
                                <p:cTn id="164" presetID="9" presetClass="entr" fill="hold" grpId="0" nodeType="withEffect">
                                  <p:stCondLst>
                                    <p:cond delay="0"/>
                                  </p:stCondLst>
                                  <p:iterate>
                                    <p:tmAbs val="0"/>
                                  </p:iterate>
                                  <p:childTnLst>
                                    <p:set>
                                      <p:cBhvr>
                                        <p:cTn id="165" fill="hold"/>
                                        <p:tgtEl>
                                          <p:spTgt spid="57"/>
                                        </p:tgtEl>
                                        <p:attrNameLst>
                                          <p:attrName>style.visibility</p:attrName>
                                        </p:attrNameLst>
                                      </p:cBhvr>
                                      <p:to>
                                        <p:strVal val="visible"/>
                                      </p:to>
                                    </p:set>
                                    <p:animEffect transition="in" filter="dissolve">
                                      <p:cBhvr>
                                        <p:cTn id="166" dur="1000"/>
                                        <p:tgtEl>
                                          <p:spTgt spid="57"/>
                                        </p:tgtEl>
                                      </p:cBhvr>
                                    </p:animEffect>
                                  </p:childTnLst>
                                </p:cTn>
                              </p:par>
                              <p:par>
                                <p:cTn id="167" presetID="9" presetClass="entr" fill="hold" grpId="0" nodeType="withEffect">
                                  <p:stCondLst>
                                    <p:cond delay="0"/>
                                  </p:stCondLst>
                                  <p:iterate>
                                    <p:tmAbs val="0"/>
                                  </p:iterate>
                                  <p:childTnLst>
                                    <p:set>
                                      <p:cBhvr>
                                        <p:cTn id="168" fill="hold"/>
                                        <p:tgtEl>
                                          <p:spTgt spid="56"/>
                                        </p:tgtEl>
                                        <p:attrNameLst>
                                          <p:attrName>style.visibility</p:attrName>
                                        </p:attrNameLst>
                                      </p:cBhvr>
                                      <p:to>
                                        <p:strVal val="visible"/>
                                      </p:to>
                                    </p:set>
                                    <p:animEffect transition="in" filter="dissolve">
                                      <p:cBhvr>
                                        <p:cTn id="169" dur="1000"/>
                                        <p:tgtEl>
                                          <p:spTgt spid="56"/>
                                        </p:tgtEl>
                                      </p:cBhvr>
                                    </p:animEffect>
                                  </p:childTnLst>
                                </p:cTn>
                              </p:par>
                              <p:par>
                                <p:cTn id="170" presetID="9" presetClass="entr" fill="hold" grpId="0" nodeType="withEffect">
                                  <p:stCondLst>
                                    <p:cond delay="0"/>
                                  </p:stCondLst>
                                  <p:iterate>
                                    <p:tmAbs val="0"/>
                                  </p:iterate>
                                  <p:childTnLst>
                                    <p:set>
                                      <p:cBhvr>
                                        <p:cTn id="171" fill="hold"/>
                                        <p:tgtEl>
                                          <p:spTgt spid="54"/>
                                        </p:tgtEl>
                                        <p:attrNameLst>
                                          <p:attrName>style.visibility</p:attrName>
                                        </p:attrNameLst>
                                      </p:cBhvr>
                                      <p:to>
                                        <p:strVal val="visible"/>
                                      </p:to>
                                    </p:set>
                                    <p:animEffect transition="in" filter="dissolve">
                                      <p:cBhvr>
                                        <p:cTn id="172" dur="1000"/>
                                        <p:tgtEl>
                                          <p:spTgt spid="54"/>
                                        </p:tgtEl>
                                      </p:cBhvr>
                                    </p:animEffect>
                                  </p:childTnLst>
                                </p:cTn>
                              </p:par>
                              <p:par>
                                <p:cTn id="173" presetID="9" presetClass="entr" fill="hold" grpId="0" nodeType="withEffect">
                                  <p:stCondLst>
                                    <p:cond delay="0"/>
                                  </p:stCondLst>
                                  <p:iterate>
                                    <p:tmAbs val="0"/>
                                  </p:iterate>
                                  <p:childTnLst>
                                    <p:set>
                                      <p:cBhvr>
                                        <p:cTn id="174" fill="hold"/>
                                        <p:tgtEl>
                                          <p:spTgt spid="55"/>
                                        </p:tgtEl>
                                        <p:attrNameLst>
                                          <p:attrName>style.visibility</p:attrName>
                                        </p:attrNameLst>
                                      </p:cBhvr>
                                      <p:to>
                                        <p:strVal val="visible"/>
                                      </p:to>
                                    </p:set>
                                    <p:animEffect transition="in" filter="dissolve">
                                      <p:cBhvr>
                                        <p:cTn id="175" dur="1000"/>
                                        <p:tgtEl>
                                          <p:spTgt spid="55"/>
                                        </p:tgtEl>
                                      </p:cBhvr>
                                    </p:animEffect>
                                  </p:childTnLst>
                                </p:cTn>
                              </p:par>
                              <p:par>
                                <p:cTn id="176" presetID="9" presetClass="entr" fill="hold" grpId="0" nodeType="withEffect">
                                  <p:stCondLst>
                                    <p:cond delay="0"/>
                                  </p:stCondLst>
                                  <p:iterate>
                                    <p:tmAbs val="0"/>
                                  </p:iterate>
                                  <p:childTnLst>
                                    <p:set>
                                      <p:cBhvr>
                                        <p:cTn id="177" fill="hold"/>
                                        <p:tgtEl>
                                          <p:spTgt spid="60"/>
                                        </p:tgtEl>
                                        <p:attrNameLst>
                                          <p:attrName>style.visibility</p:attrName>
                                        </p:attrNameLst>
                                      </p:cBhvr>
                                      <p:to>
                                        <p:strVal val="visible"/>
                                      </p:to>
                                    </p:set>
                                    <p:animEffect transition="in" filter="dissolve">
                                      <p:cBhvr>
                                        <p:cTn id="178" dur="1000"/>
                                        <p:tgtEl>
                                          <p:spTgt spid="60"/>
                                        </p:tgtEl>
                                      </p:cBhvr>
                                    </p:animEffect>
                                  </p:childTnLst>
                                </p:cTn>
                              </p:par>
                              <p:par>
                                <p:cTn id="179" presetID="9" presetClass="entr" fill="hold" grpId="0" nodeType="withEffect">
                                  <p:stCondLst>
                                    <p:cond delay="0"/>
                                  </p:stCondLst>
                                  <p:iterate>
                                    <p:tmAbs val="0"/>
                                  </p:iterate>
                                  <p:childTnLst>
                                    <p:set>
                                      <p:cBhvr>
                                        <p:cTn id="180" fill="hold"/>
                                        <p:tgtEl>
                                          <p:spTgt spid="53"/>
                                        </p:tgtEl>
                                        <p:attrNameLst>
                                          <p:attrName>style.visibility</p:attrName>
                                        </p:attrNameLst>
                                      </p:cBhvr>
                                      <p:to>
                                        <p:strVal val="visible"/>
                                      </p:to>
                                    </p:set>
                                    <p:animEffect transition="in" filter="dissolve">
                                      <p:cBhvr>
                                        <p:cTn id="181" dur="1000"/>
                                        <p:tgtEl>
                                          <p:spTgt spid="53"/>
                                        </p:tgtEl>
                                      </p:cBhvr>
                                    </p:animEffect>
                                  </p:childTnLst>
                                </p:cTn>
                              </p:par>
                              <p:par>
                                <p:cTn id="182" presetID="9" presetClass="entr" fill="hold" grpId="0" nodeType="withEffect">
                                  <p:stCondLst>
                                    <p:cond delay="0"/>
                                  </p:stCondLst>
                                  <p:iterate>
                                    <p:tmAbs val="0"/>
                                  </p:iterate>
                                  <p:childTnLst>
                                    <p:set>
                                      <p:cBhvr>
                                        <p:cTn id="183" fill="hold"/>
                                        <p:tgtEl>
                                          <p:spTgt spid="59"/>
                                        </p:tgtEl>
                                        <p:attrNameLst>
                                          <p:attrName>style.visibility</p:attrName>
                                        </p:attrNameLst>
                                      </p:cBhvr>
                                      <p:to>
                                        <p:strVal val="visible"/>
                                      </p:to>
                                    </p:set>
                                    <p:animEffect transition="in" filter="dissolve">
                                      <p:cBhvr>
                                        <p:cTn id="184" dur="1000"/>
                                        <p:tgtEl>
                                          <p:spTgt spid="59"/>
                                        </p:tgtEl>
                                      </p:cBhvr>
                                    </p:animEffect>
                                  </p:childTnLst>
                                </p:cTn>
                              </p:par>
                              <p:par>
                                <p:cTn id="185" presetID="9" presetClass="entr" fill="hold" grpId="0" nodeType="withEffect">
                                  <p:stCondLst>
                                    <p:cond delay="0"/>
                                  </p:stCondLst>
                                  <p:iterate>
                                    <p:tmAbs val="0"/>
                                  </p:iterate>
                                  <p:childTnLst>
                                    <p:set>
                                      <p:cBhvr>
                                        <p:cTn id="186" fill="hold"/>
                                        <p:tgtEl>
                                          <p:spTgt spid="61"/>
                                        </p:tgtEl>
                                        <p:attrNameLst>
                                          <p:attrName>style.visibility</p:attrName>
                                        </p:attrNameLst>
                                      </p:cBhvr>
                                      <p:to>
                                        <p:strVal val="visible"/>
                                      </p:to>
                                    </p:set>
                                    <p:animEffect transition="in" filter="dissolve">
                                      <p:cBhvr>
                                        <p:cTn id="187" dur="1000"/>
                                        <p:tgtEl>
                                          <p:spTgt spid="61"/>
                                        </p:tgtEl>
                                      </p:cBhvr>
                                    </p:animEffect>
                                  </p:childTnLst>
                                </p:cTn>
                              </p:par>
                              <p:par>
                                <p:cTn id="188" presetID="9" presetClass="entr" fill="hold" grpId="0" nodeType="withEffect">
                                  <p:stCondLst>
                                    <p:cond delay="0"/>
                                  </p:stCondLst>
                                  <p:iterate>
                                    <p:tmAbs val="0"/>
                                  </p:iterate>
                                  <p:childTnLst>
                                    <p:set>
                                      <p:cBhvr>
                                        <p:cTn id="189" fill="hold"/>
                                        <p:tgtEl>
                                          <p:spTgt spid="62"/>
                                        </p:tgtEl>
                                        <p:attrNameLst>
                                          <p:attrName>style.visibility</p:attrName>
                                        </p:attrNameLst>
                                      </p:cBhvr>
                                      <p:to>
                                        <p:strVal val="visible"/>
                                      </p:to>
                                    </p:set>
                                    <p:animEffect transition="in" filter="dissolve">
                                      <p:cBhvr>
                                        <p:cTn id="190" dur="1000"/>
                                        <p:tgtEl>
                                          <p:spTgt spid="62"/>
                                        </p:tgtEl>
                                      </p:cBhvr>
                                    </p:animEffect>
                                  </p:childTnLst>
                                </p:cTn>
                              </p:par>
                              <p:par>
                                <p:cTn id="191" presetID="9" presetClass="entr" fill="hold" grpId="0" nodeType="withEffect">
                                  <p:stCondLst>
                                    <p:cond delay="0"/>
                                  </p:stCondLst>
                                  <p:iterate>
                                    <p:tmAbs val="0"/>
                                  </p:iterate>
                                  <p:childTnLst>
                                    <p:set>
                                      <p:cBhvr>
                                        <p:cTn id="192" fill="hold"/>
                                        <p:tgtEl>
                                          <p:spTgt spid="63"/>
                                        </p:tgtEl>
                                        <p:attrNameLst>
                                          <p:attrName>style.visibility</p:attrName>
                                        </p:attrNameLst>
                                      </p:cBhvr>
                                      <p:to>
                                        <p:strVal val="visible"/>
                                      </p:to>
                                    </p:set>
                                    <p:animEffect transition="in" filter="dissolve">
                                      <p:cBhvr>
                                        <p:cTn id="193" dur="1000"/>
                                        <p:tgtEl>
                                          <p:spTgt spid="63"/>
                                        </p:tgtEl>
                                      </p:cBhvr>
                                    </p:animEffect>
                                  </p:childTnLst>
                                </p:cTn>
                              </p:par>
                              <p:par>
                                <p:cTn id="194" presetID="9" presetClass="entr" fill="hold" grpId="0" nodeType="withEffect">
                                  <p:stCondLst>
                                    <p:cond delay="0"/>
                                  </p:stCondLst>
                                  <p:iterate>
                                    <p:tmAbs val="0"/>
                                  </p:iterate>
                                  <p:childTnLst>
                                    <p:set>
                                      <p:cBhvr>
                                        <p:cTn id="195" fill="hold"/>
                                        <p:tgtEl>
                                          <p:spTgt spid="64"/>
                                        </p:tgtEl>
                                        <p:attrNameLst>
                                          <p:attrName>style.visibility</p:attrName>
                                        </p:attrNameLst>
                                      </p:cBhvr>
                                      <p:to>
                                        <p:strVal val="visible"/>
                                      </p:to>
                                    </p:set>
                                    <p:animEffect transition="in" filter="dissolve">
                                      <p:cBhvr>
                                        <p:cTn id="196" dur="1000"/>
                                        <p:tgtEl>
                                          <p:spTgt spid="64"/>
                                        </p:tgtEl>
                                      </p:cBhvr>
                                    </p:animEffect>
                                  </p:childTnLst>
                                </p:cTn>
                              </p:par>
                              <p:par>
                                <p:cTn id="197" presetID="9" presetClass="entr" fill="hold" grpId="0" nodeType="withEffect">
                                  <p:stCondLst>
                                    <p:cond delay="0"/>
                                  </p:stCondLst>
                                  <p:iterate>
                                    <p:tmAbs val="0"/>
                                  </p:iterate>
                                  <p:childTnLst>
                                    <p:set>
                                      <p:cBhvr>
                                        <p:cTn id="198" fill="hold"/>
                                        <p:tgtEl>
                                          <p:spTgt spid="65"/>
                                        </p:tgtEl>
                                        <p:attrNameLst>
                                          <p:attrName>style.visibility</p:attrName>
                                        </p:attrNameLst>
                                      </p:cBhvr>
                                      <p:to>
                                        <p:strVal val="visible"/>
                                      </p:to>
                                    </p:set>
                                    <p:animEffect transition="in" filter="dissolve">
                                      <p:cBhvr>
                                        <p:cTn id="199" dur="1000"/>
                                        <p:tgtEl>
                                          <p:spTgt spid="65"/>
                                        </p:tgtEl>
                                      </p:cBhvr>
                                    </p:animEffect>
                                  </p:childTnLst>
                                </p:cTn>
                              </p:par>
                              <p:par>
                                <p:cTn id="200" presetID="9" presetClass="entr" fill="hold" grpId="0" nodeType="withEffect">
                                  <p:stCondLst>
                                    <p:cond delay="0"/>
                                  </p:stCondLst>
                                  <p:iterate>
                                    <p:tmAbs val="0"/>
                                  </p:iterate>
                                  <p:childTnLst>
                                    <p:set>
                                      <p:cBhvr>
                                        <p:cTn id="201" fill="hold"/>
                                        <p:tgtEl>
                                          <p:spTgt spid="66"/>
                                        </p:tgtEl>
                                        <p:attrNameLst>
                                          <p:attrName>style.visibility</p:attrName>
                                        </p:attrNameLst>
                                      </p:cBhvr>
                                      <p:to>
                                        <p:strVal val="visible"/>
                                      </p:to>
                                    </p:set>
                                    <p:animEffect transition="in" filter="dissolve">
                                      <p:cBhvr>
                                        <p:cTn id="202" dur="1000"/>
                                        <p:tgtEl>
                                          <p:spTgt spid="66"/>
                                        </p:tgtEl>
                                      </p:cBhvr>
                                    </p:animEffect>
                                  </p:childTnLst>
                                </p:cTn>
                              </p:par>
                              <p:par>
                                <p:cTn id="203" presetID="9" presetClass="entr" fill="hold" grpId="0" nodeType="withEffect">
                                  <p:stCondLst>
                                    <p:cond delay="0"/>
                                  </p:stCondLst>
                                  <p:iterate>
                                    <p:tmAbs val="0"/>
                                  </p:iterate>
                                  <p:childTnLst>
                                    <p:set>
                                      <p:cBhvr>
                                        <p:cTn id="204" fill="hold"/>
                                        <p:tgtEl>
                                          <p:spTgt spid="67"/>
                                        </p:tgtEl>
                                        <p:attrNameLst>
                                          <p:attrName>style.visibility</p:attrName>
                                        </p:attrNameLst>
                                      </p:cBhvr>
                                      <p:to>
                                        <p:strVal val="visible"/>
                                      </p:to>
                                    </p:set>
                                    <p:animEffect transition="in" filter="dissolve">
                                      <p:cBhvr>
                                        <p:cTn id="205" dur="1000"/>
                                        <p:tgtEl>
                                          <p:spTgt spid="67"/>
                                        </p:tgtEl>
                                      </p:cBhvr>
                                    </p:animEffect>
                                  </p:childTnLst>
                                </p:cTn>
                              </p:par>
                              <p:par>
                                <p:cTn id="206" presetID="9" presetClass="entr" fill="hold" grpId="0" nodeType="withEffect">
                                  <p:stCondLst>
                                    <p:cond delay="0"/>
                                  </p:stCondLst>
                                  <p:iterate>
                                    <p:tmAbs val="0"/>
                                  </p:iterate>
                                  <p:childTnLst>
                                    <p:set>
                                      <p:cBhvr>
                                        <p:cTn id="207" fill="hold"/>
                                        <p:tgtEl>
                                          <p:spTgt spid="68"/>
                                        </p:tgtEl>
                                        <p:attrNameLst>
                                          <p:attrName>style.visibility</p:attrName>
                                        </p:attrNameLst>
                                      </p:cBhvr>
                                      <p:to>
                                        <p:strVal val="visible"/>
                                      </p:to>
                                    </p:set>
                                    <p:animEffect transition="in" filter="dissolve">
                                      <p:cBhvr>
                                        <p:cTn id="208" dur="1000"/>
                                        <p:tgtEl>
                                          <p:spTgt spid="68"/>
                                        </p:tgtEl>
                                      </p:cBhvr>
                                    </p:animEffect>
                                  </p:childTnLst>
                                </p:cTn>
                              </p:par>
                              <p:par>
                                <p:cTn id="209" presetID="9" presetClass="entr" fill="hold" grpId="0" nodeType="withEffect">
                                  <p:stCondLst>
                                    <p:cond delay="0"/>
                                  </p:stCondLst>
                                  <p:iterate>
                                    <p:tmAbs val="0"/>
                                  </p:iterate>
                                  <p:childTnLst>
                                    <p:set>
                                      <p:cBhvr>
                                        <p:cTn id="210" fill="hold"/>
                                        <p:tgtEl>
                                          <p:spTgt spid="69"/>
                                        </p:tgtEl>
                                        <p:attrNameLst>
                                          <p:attrName>style.visibility</p:attrName>
                                        </p:attrNameLst>
                                      </p:cBhvr>
                                      <p:to>
                                        <p:strVal val="visible"/>
                                      </p:to>
                                    </p:set>
                                    <p:animEffect transition="in" filter="dissolve">
                                      <p:cBhvr>
                                        <p:cTn id="211" dur="1000"/>
                                        <p:tgtEl>
                                          <p:spTgt spid="69"/>
                                        </p:tgtEl>
                                      </p:cBhvr>
                                    </p:animEffect>
                                  </p:childTnLst>
                                </p:cTn>
                              </p:par>
                              <p:par>
                                <p:cTn id="212" presetID="9" presetClass="entr" fill="hold" grpId="0" nodeType="withEffect">
                                  <p:stCondLst>
                                    <p:cond delay="0"/>
                                  </p:stCondLst>
                                  <p:iterate>
                                    <p:tmAbs val="0"/>
                                  </p:iterate>
                                  <p:childTnLst>
                                    <p:set>
                                      <p:cBhvr>
                                        <p:cTn id="213" fill="hold"/>
                                        <p:tgtEl>
                                          <p:spTgt spid="70"/>
                                        </p:tgtEl>
                                        <p:attrNameLst>
                                          <p:attrName>style.visibility</p:attrName>
                                        </p:attrNameLst>
                                      </p:cBhvr>
                                      <p:to>
                                        <p:strVal val="visible"/>
                                      </p:to>
                                    </p:set>
                                    <p:animEffect transition="in" filter="dissolve">
                                      <p:cBhvr>
                                        <p:cTn id="214" dur="1000"/>
                                        <p:tgtEl>
                                          <p:spTgt spid="70"/>
                                        </p:tgtEl>
                                      </p:cBhvr>
                                    </p:animEffect>
                                  </p:childTnLst>
                                </p:cTn>
                              </p:par>
                              <p:par>
                                <p:cTn id="215" presetID="9" presetClass="entr" fill="hold" grpId="0" nodeType="withEffect">
                                  <p:stCondLst>
                                    <p:cond delay="0"/>
                                  </p:stCondLst>
                                  <p:iterate>
                                    <p:tmAbs val="0"/>
                                  </p:iterate>
                                  <p:childTnLst>
                                    <p:set>
                                      <p:cBhvr>
                                        <p:cTn id="216" fill="hold"/>
                                        <p:tgtEl>
                                          <p:spTgt spid="71"/>
                                        </p:tgtEl>
                                        <p:attrNameLst>
                                          <p:attrName>style.visibility</p:attrName>
                                        </p:attrNameLst>
                                      </p:cBhvr>
                                      <p:to>
                                        <p:strVal val="visible"/>
                                      </p:to>
                                    </p:set>
                                    <p:animEffect transition="in" filter="dissolve">
                                      <p:cBhvr>
                                        <p:cTn id="217" dur="1000"/>
                                        <p:tgtEl>
                                          <p:spTgt spid="71"/>
                                        </p:tgtEl>
                                      </p:cBhvr>
                                    </p:animEffect>
                                  </p:childTnLst>
                                </p:cTn>
                              </p:par>
                              <p:par>
                                <p:cTn id="218" presetID="9" presetClass="entr" fill="hold" grpId="0" nodeType="withEffect">
                                  <p:stCondLst>
                                    <p:cond delay="0"/>
                                  </p:stCondLst>
                                  <p:iterate>
                                    <p:tmAbs val="0"/>
                                  </p:iterate>
                                  <p:childTnLst>
                                    <p:set>
                                      <p:cBhvr>
                                        <p:cTn id="219" fill="hold"/>
                                        <p:tgtEl>
                                          <p:spTgt spid="72"/>
                                        </p:tgtEl>
                                        <p:attrNameLst>
                                          <p:attrName>style.visibility</p:attrName>
                                        </p:attrNameLst>
                                      </p:cBhvr>
                                      <p:to>
                                        <p:strVal val="visible"/>
                                      </p:to>
                                    </p:set>
                                    <p:animEffect transition="in" filter="dissolve">
                                      <p:cBhvr>
                                        <p:cTn id="220" dur="1000"/>
                                        <p:tgtEl>
                                          <p:spTgt spid="72"/>
                                        </p:tgtEl>
                                      </p:cBhvr>
                                    </p:animEffect>
                                  </p:childTnLst>
                                </p:cTn>
                              </p:par>
                              <p:par>
                                <p:cTn id="221" presetID="9" presetClass="entr" fill="hold" grpId="0" nodeType="withEffect">
                                  <p:stCondLst>
                                    <p:cond delay="0"/>
                                  </p:stCondLst>
                                  <p:iterate>
                                    <p:tmAbs val="0"/>
                                  </p:iterate>
                                  <p:childTnLst>
                                    <p:set>
                                      <p:cBhvr>
                                        <p:cTn id="222" fill="hold"/>
                                        <p:tgtEl>
                                          <p:spTgt spid="73"/>
                                        </p:tgtEl>
                                        <p:attrNameLst>
                                          <p:attrName>style.visibility</p:attrName>
                                        </p:attrNameLst>
                                      </p:cBhvr>
                                      <p:to>
                                        <p:strVal val="visible"/>
                                      </p:to>
                                    </p:set>
                                    <p:animEffect transition="in" filter="dissolve">
                                      <p:cBhvr>
                                        <p:cTn id="223" dur="1000"/>
                                        <p:tgtEl>
                                          <p:spTgt spid="73"/>
                                        </p:tgtEl>
                                      </p:cBhvr>
                                    </p:animEffect>
                                  </p:childTnLst>
                                </p:cTn>
                              </p:par>
                              <p:par>
                                <p:cTn id="224" presetID="9" presetClass="entr" fill="hold" grpId="0" nodeType="withEffect">
                                  <p:stCondLst>
                                    <p:cond delay="0"/>
                                  </p:stCondLst>
                                  <p:iterate>
                                    <p:tmAbs val="0"/>
                                  </p:iterate>
                                  <p:childTnLst>
                                    <p:set>
                                      <p:cBhvr>
                                        <p:cTn id="225" fill="hold"/>
                                        <p:tgtEl>
                                          <p:spTgt spid="74"/>
                                        </p:tgtEl>
                                        <p:attrNameLst>
                                          <p:attrName>style.visibility</p:attrName>
                                        </p:attrNameLst>
                                      </p:cBhvr>
                                      <p:to>
                                        <p:strVal val="visible"/>
                                      </p:to>
                                    </p:set>
                                    <p:animEffect transition="in" filter="dissolve">
                                      <p:cBhvr>
                                        <p:cTn id="226" dur="1000"/>
                                        <p:tgtEl>
                                          <p:spTgt spid="74"/>
                                        </p:tgtEl>
                                      </p:cBhvr>
                                    </p:animEffect>
                                  </p:childTnLst>
                                </p:cTn>
                              </p:par>
                              <p:par>
                                <p:cTn id="227" presetID="9" presetClass="entr" fill="hold" grpId="0" nodeType="withEffect">
                                  <p:stCondLst>
                                    <p:cond delay="0"/>
                                  </p:stCondLst>
                                  <p:iterate>
                                    <p:tmAbs val="0"/>
                                  </p:iterate>
                                  <p:childTnLst>
                                    <p:set>
                                      <p:cBhvr>
                                        <p:cTn id="228" fill="hold"/>
                                        <p:tgtEl>
                                          <p:spTgt spid="75"/>
                                        </p:tgtEl>
                                        <p:attrNameLst>
                                          <p:attrName>style.visibility</p:attrName>
                                        </p:attrNameLst>
                                      </p:cBhvr>
                                      <p:to>
                                        <p:strVal val="visible"/>
                                      </p:to>
                                    </p:set>
                                    <p:animEffect transition="in" filter="dissolve">
                                      <p:cBhvr>
                                        <p:cTn id="229" dur="1000"/>
                                        <p:tgtEl>
                                          <p:spTgt spid="75"/>
                                        </p:tgtEl>
                                      </p:cBhvr>
                                    </p:animEffect>
                                  </p:childTnLst>
                                </p:cTn>
                              </p:par>
                              <p:par>
                                <p:cTn id="230" presetID="9" presetClass="entr" fill="hold" grpId="0" nodeType="withEffect">
                                  <p:stCondLst>
                                    <p:cond delay="0"/>
                                  </p:stCondLst>
                                  <p:iterate>
                                    <p:tmAbs val="0"/>
                                  </p:iterate>
                                  <p:childTnLst>
                                    <p:set>
                                      <p:cBhvr>
                                        <p:cTn id="231" fill="hold"/>
                                        <p:tgtEl>
                                          <p:spTgt spid="76"/>
                                        </p:tgtEl>
                                        <p:attrNameLst>
                                          <p:attrName>style.visibility</p:attrName>
                                        </p:attrNameLst>
                                      </p:cBhvr>
                                      <p:to>
                                        <p:strVal val="visible"/>
                                      </p:to>
                                    </p:set>
                                    <p:animEffect transition="in" filter="dissolve">
                                      <p:cBhvr>
                                        <p:cTn id="232" dur="1000"/>
                                        <p:tgtEl>
                                          <p:spTgt spid="76"/>
                                        </p:tgtEl>
                                      </p:cBhvr>
                                    </p:animEffect>
                                  </p:childTnLst>
                                </p:cTn>
                              </p:par>
                              <p:par>
                                <p:cTn id="233" presetID="9" presetClass="entr" fill="hold" grpId="0" nodeType="withEffect">
                                  <p:stCondLst>
                                    <p:cond delay="0"/>
                                  </p:stCondLst>
                                  <p:iterate>
                                    <p:tmAbs val="0"/>
                                  </p:iterate>
                                  <p:childTnLst>
                                    <p:set>
                                      <p:cBhvr>
                                        <p:cTn id="234" fill="hold"/>
                                        <p:tgtEl>
                                          <p:spTgt spid="77"/>
                                        </p:tgtEl>
                                        <p:attrNameLst>
                                          <p:attrName>style.visibility</p:attrName>
                                        </p:attrNameLst>
                                      </p:cBhvr>
                                      <p:to>
                                        <p:strVal val="visible"/>
                                      </p:to>
                                    </p:set>
                                    <p:animEffect transition="in" filter="dissolve">
                                      <p:cBhvr>
                                        <p:cTn id="235" dur="1000"/>
                                        <p:tgtEl>
                                          <p:spTgt spid="77"/>
                                        </p:tgtEl>
                                      </p:cBhvr>
                                    </p:animEffect>
                                  </p:childTnLst>
                                </p:cTn>
                              </p:par>
                              <p:par>
                                <p:cTn id="236" presetID="9" presetClass="entr" fill="hold" grpId="0" nodeType="withEffect">
                                  <p:stCondLst>
                                    <p:cond delay="0"/>
                                  </p:stCondLst>
                                  <p:iterate>
                                    <p:tmAbs val="0"/>
                                  </p:iterate>
                                  <p:childTnLst>
                                    <p:set>
                                      <p:cBhvr>
                                        <p:cTn id="237" fill="hold"/>
                                        <p:tgtEl>
                                          <p:spTgt spid="78"/>
                                        </p:tgtEl>
                                        <p:attrNameLst>
                                          <p:attrName>style.visibility</p:attrName>
                                        </p:attrNameLst>
                                      </p:cBhvr>
                                      <p:to>
                                        <p:strVal val="visible"/>
                                      </p:to>
                                    </p:set>
                                    <p:animEffect transition="in" filter="dissolve">
                                      <p:cBhvr>
                                        <p:cTn id="238" dur="1000"/>
                                        <p:tgtEl>
                                          <p:spTgt spid="78"/>
                                        </p:tgtEl>
                                      </p:cBhvr>
                                    </p:animEffect>
                                  </p:childTnLst>
                                </p:cTn>
                              </p:par>
                              <p:par>
                                <p:cTn id="239" presetID="9" presetClass="entr" fill="hold" grpId="0" nodeType="withEffect">
                                  <p:stCondLst>
                                    <p:cond delay="0"/>
                                  </p:stCondLst>
                                  <p:iterate>
                                    <p:tmAbs val="0"/>
                                  </p:iterate>
                                  <p:childTnLst>
                                    <p:set>
                                      <p:cBhvr>
                                        <p:cTn id="240" fill="hold"/>
                                        <p:tgtEl>
                                          <p:spTgt spid="79"/>
                                        </p:tgtEl>
                                        <p:attrNameLst>
                                          <p:attrName>style.visibility</p:attrName>
                                        </p:attrNameLst>
                                      </p:cBhvr>
                                      <p:to>
                                        <p:strVal val="visible"/>
                                      </p:to>
                                    </p:set>
                                    <p:animEffect transition="in" filter="dissolve">
                                      <p:cBhvr>
                                        <p:cTn id="241" dur="1000"/>
                                        <p:tgtEl>
                                          <p:spTgt spid="79"/>
                                        </p:tgtEl>
                                      </p:cBhvr>
                                    </p:animEffect>
                                  </p:childTnLst>
                                </p:cTn>
                              </p:par>
                              <p:par>
                                <p:cTn id="242" presetID="9" presetClass="entr" fill="hold" grpId="0" nodeType="withEffect">
                                  <p:stCondLst>
                                    <p:cond delay="0"/>
                                  </p:stCondLst>
                                  <p:iterate>
                                    <p:tmAbs val="0"/>
                                  </p:iterate>
                                  <p:childTnLst>
                                    <p:set>
                                      <p:cBhvr>
                                        <p:cTn id="243" fill="hold"/>
                                        <p:tgtEl>
                                          <p:spTgt spid="80"/>
                                        </p:tgtEl>
                                        <p:attrNameLst>
                                          <p:attrName>style.visibility</p:attrName>
                                        </p:attrNameLst>
                                      </p:cBhvr>
                                      <p:to>
                                        <p:strVal val="visible"/>
                                      </p:to>
                                    </p:set>
                                    <p:animEffect transition="in" filter="dissolve">
                                      <p:cBhvr>
                                        <p:cTn id="244" dur="1000"/>
                                        <p:tgtEl>
                                          <p:spTgt spid="80"/>
                                        </p:tgtEl>
                                      </p:cBhvr>
                                    </p:animEffect>
                                  </p:childTnLst>
                                </p:cTn>
                              </p:par>
                              <p:par>
                                <p:cTn id="245" presetID="9" presetClass="entr" fill="hold" grpId="0" nodeType="withEffect">
                                  <p:stCondLst>
                                    <p:cond delay="0"/>
                                  </p:stCondLst>
                                  <p:iterate>
                                    <p:tmAbs val="0"/>
                                  </p:iterate>
                                  <p:childTnLst>
                                    <p:set>
                                      <p:cBhvr>
                                        <p:cTn id="246" fill="hold"/>
                                        <p:tgtEl>
                                          <p:spTgt spid="81"/>
                                        </p:tgtEl>
                                        <p:attrNameLst>
                                          <p:attrName>style.visibility</p:attrName>
                                        </p:attrNameLst>
                                      </p:cBhvr>
                                      <p:to>
                                        <p:strVal val="visible"/>
                                      </p:to>
                                    </p:set>
                                    <p:animEffect transition="in" filter="dissolve">
                                      <p:cBhvr>
                                        <p:cTn id="247" dur="1000"/>
                                        <p:tgtEl>
                                          <p:spTgt spid="81"/>
                                        </p:tgtEl>
                                      </p:cBhvr>
                                    </p:animEffect>
                                  </p:childTnLst>
                                </p:cTn>
                              </p:par>
                              <p:par>
                                <p:cTn id="248" presetID="9" presetClass="entr" fill="hold" grpId="0" nodeType="withEffect">
                                  <p:stCondLst>
                                    <p:cond delay="0"/>
                                  </p:stCondLst>
                                  <p:iterate>
                                    <p:tmAbs val="0"/>
                                  </p:iterate>
                                  <p:childTnLst>
                                    <p:set>
                                      <p:cBhvr>
                                        <p:cTn id="249" fill="hold"/>
                                        <p:tgtEl>
                                          <p:spTgt spid="82"/>
                                        </p:tgtEl>
                                        <p:attrNameLst>
                                          <p:attrName>style.visibility</p:attrName>
                                        </p:attrNameLst>
                                      </p:cBhvr>
                                      <p:to>
                                        <p:strVal val="visible"/>
                                      </p:to>
                                    </p:set>
                                    <p:animEffect transition="in" filter="dissolve">
                                      <p:cBhvr>
                                        <p:cTn id="250" dur="1000"/>
                                        <p:tgtEl>
                                          <p:spTgt spid="82"/>
                                        </p:tgtEl>
                                      </p:cBhvr>
                                    </p:animEffect>
                                  </p:childTnLst>
                                </p:cTn>
                              </p:par>
                              <p:par>
                                <p:cTn id="251" presetID="9" presetClass="entr" fill="hold" grpId="0" nodeType="withEffect">
                                  <p:stCondLst>
                                    <p:cond delay="0"/>
                                  </p:stCondLst>
                                  <p:iterate>
                                    <p:tmAbs val="0"/>
                                  </p:iterate>
                                  <p:childTnLst>
                                    <p:set>
                                      <p:cBhvr>
                                        <p:cTn id="252" fill="hold"/>
                                        <p:tgtEl>
                                          <p:spTgt spid="83"/>
                                        </p:tgtEl>
                                        <p:attrNameLst>
                                          <p:attrName>style.visibility</p:attrName>
                                        </p:attrNameLst>
                                      </p:cBhvr>
                                      <p:to>
                                        <p:strVal val="visible"/>
                                      </p:to>
                                    </p:set>
                                    <p:animEffect transition="in" filter="dissolve">
                                      <p:cBhvr>
                                        <p:cTn id="253" dur="1000"/>
                                        <p:tgtEl>
                                          <p:spTgt spid="83"/>
                                        </p:tgtEl>
                                      </p:cBhvr>
                                    </p:animEffect>
                                  </p:childTnLst>
                                </p:cTn>
                              </p:par>
                              <p:par>
                                <p:cTn id="254" presetID="9" presetClass="entr" fill="hold" grpId="0" nodeType="withEffect">
                                  <p:stCondLst>
                                    <p:cond delay="0"/>
                                  </p:stCondLst>
                                  <p:iterate>
                                    <p:tmAbs val="0"/>
                                  </p:iterate>
                                  <p:childTnLst>
                                    <p:set>
                                      <p:cBhvr>
                                        <p:cTn id="255" fill="hold"/>
                                        <p:tgtEl>
                                          <p:spTgt spid="84"/>
                                        </p:tgtEl>
                                        <p:attrNameLst>
                                          <p:attrName>style.visibility</p:attrName>
                                        </p:attrNameLst>
                                      </p:cBhvr>
                                      <p:to>
                                        <p:strVal val="visible"/>
                                      </p:to>
                                    </p:set>
                                    <p:animEffect transition="in" filter="dissolve">
                                      <p:cBhvr>
                                        <p:cTn id="256" dur="1000"/>
                                        <p:tgtEl>
                                          <p:spTgt spid="84"/>
                                        </p:tgtEl>
                                      </p:cBhvr>
                                    </p:animEffect>
                                  </p:childTnLst>
                                </p:cTn>
                              </p:par>
                              <p:par>
                                <p:cTn id="257" presetID="9" presetClass="entr" fill="hold" grpId="0" nodeType="withEffect">
                                  <p:stCondLst>
                                    <p:cond delay="0"/>
                                  </p:stCondLst>
                                  <p:iterate>
                                    <p:tmAbs val="0"/>
                                  </p:iterate>
                                  <p:childTnLst>
                                    <p:set>
                                      <p:cBhvr>
                                        <p:cTn id="258" fill="hold"/>
                                        <p:tgtEl>
                                          <p:spTgt spid="85"/>
                                        </p:tgtEl>
                                        <p:attrNameLst>
                                          <p:attrName>style.visibility</p:attrName>
                                        </p:attrNameLst>
                                      </p:cBhvr>
                                      <p:to>
                                        <p:strVal val="visible"/>
                                      </p:to>
                                    </p:set>
                                    <p:animEffect transition="in" filter="dissolve">
                                      <p:cBhvr>
                                        <p:cTn id="259" dur="1000"/>
                                        <p:tgtEl>
                                          <p:spTgt spid="85"/>
                                        </p:tgtEl>
                                      </p:cBhvr>
                                    </p:animEffect>
                                  </p:childTnLst>
                                </p:cTn>
                              </p:par>
                              <p:par>
                                <p:cTn id="260" presetID="9" presetClass="entr" fill="hold" grpId="0" nodeType="withEffect">
                                  <p:stCondLst>
                                    <p:cond delay="0"/>
                                  </p:stCondLst>
                                  <p:iterate>
                                    <p:tmAbs val="0"/>
                                  </p:iterate>
                                  <p:childTnLst>
                                    <p:set>
                                      <p:cBhvr>
                                        <p:cTn id="261" fill="hold"/>
                                        <p:tgtEl>
                                          <p:spTgt spid="86"/>
                                        </p:tgtEl>
                                        <p:attrNameLst>
                                          <p:attrName>style.visibility</p:attrName>
                                        </p:attrNameLst>
                                      </p:cBhvr>
                                      <p:to>
                                        <p:strVal val="visible"/>
                                      </p:to>
                                    </p:set>
                                    <p:animEffect transition="in" filter="dissolve">
                                      <p:cBhvr>
                                        <p:cTn id="262" dur="1000"/>
                                        <p:tgtEl>
                                          <p:spTgt spid="86"/>
                                        </p:tgtEl>
                                      </p:cBhvr>
                                    </p:animEffect>
                                  </p:childTnLst>
                                </p:cTn>
                              </p:par>
                              <p:par>
                                <p:cTn id="263" presetID="9" presetClass="entr" fill="hold" grpId="0" nodeType="withEffect">
                                  <p:stCondLst>
                                    <p:cond delay="0"/>
                                  </p:stCondLst>
                                  <p:iterate>
                                    <p:tmAbs val="0"/>
                                  </p:iterate>
                                  <p:childTnLst>
                                    <p:set>
                                      <p:cBhvr>
                                        <p:cTn id="264" fill="hold"/>
                                        <p:tgtEl>
                                          <p:spTgt spid="87"/>
                                        </p:tgtEl>
                                        <p:attrNameLst>
                                          <p:attrName>style.visibility</p:attrName>
                                        </p:attrNameLst>
                                      </p:cBhvr>
                                      <p:to>
                                        <p:strVal val="visible"/>
                                      </p:to>
                                    </p:set>
                                    <p:animEffect transition="in" filter="dissolve">
                                      <p:cBhvr>
                                        <p:cTn id="265" dur="1000"/>
                                        <p:tgtEl>
                                          <p:spTgt spid="87"/>
                                        </p:tgtEl>
                                      </p:cBhvr>
                                    </p:animEffect>
                                  </p:childTnLst>
                                </p:cTn>
                              </p:par>
                              <p:par>
                                <p:cTn id="266" presetID="9" presetClass="entr" fill="hold" grpId="0" nodeType="withEffect">
                                  <p:stCondLst>
                                    <p:cond delay="0"/>
                                  </p:stCondLst>
                                  <p:iterate>
                                    <p:tmAbs val="0"/>
                                  </p:iterate>
                                  <p:childTnLst>
                                    <p:set>
                                      <p:cBhvr>
                                        <p:cTn id="267" fill="hold"/>
                                        <p:tgtEl>
                                          <p:spTgt spid="88"/>
                                        </p:tgtEl>
                                        <p:attrNameLst>
                                          <p:attrName>style.visibility</p:attrName>
                                        </p:attrNameLst>
                                      </p:cBhvr>
                                      <p:to>
                                        <p:strVal val="visible"/>
                                      </p:to>
                                    </p:set>
                                    <p:animEffect transition="in" filter="dissolve">
                                      <p:cBhvr>
                                        <p:cTn id="268" dur="1000"/>
                                        <p:tgtEl>
                                          <p:spTgt spid="88"/>
                                        </p:tgtEl>
                                      </p:cBhvr>
                                    </p:animEffect>
                                  </p:childTnLst>
                                </p:cTn>
                              </p:par>
                              <p:par>
                                <p:cTn id="269" presetID="9" presetClass="entr" fill="hold" grpId="0" nodeType="withEffect">
                                  <p:stCondLst>
                                    <p:cond delay="0"/>
                                  </p:stCondLst>
                                  <p:iterate>
                                    <p:tmAbs val="0"/>
                                  </p:iterate>
                                  <p:childTnLst>
                                    <p:set>
                                      <p:cBhvr>
                                        <p:cTn id="270" fill="hold"/>
                                        <p:tgtEl>
                                          <p:spTgt spid="89"/>
                                        </p:tgtEl>
                                        <p:attrNameLst>
                                          <p:attrName>style.visibility</p:attrName>
                                        </p:attrNameLst>
                                      </p:cBhvr>
                                      <p:to>
                                        <p:strVal val="visible"/>
                                      </p:to>
                                    </p:set>
                                    <p:animEffect transition="in" filter="dissolve">
                                      <p:cBhvr>
                                        <p:cTn id="271" dur="1000"/>
                                        <p:tgtEl>
                                          <p:spTgt spid="89"/>
                                        </p:tgtEl>
                                      </p:cBhvr>
                                    </p:animEffect>
                                  </p:childTnLst>
                                </p:cTn>
                              </p:par>
                              <p:par>
                                <p:cTn id="272" presetID="9" presetClass="entr" fill="hold" grpId="0" nodeType="withEffect">
                                  <p:stCondLst>
                                    <p:cond delay="0"/>
                                  </p:stCondLst>
                                  <p:iterate>
                                    <p:tmAbs val="0"/>
                                  </p:iterate>
                                  <p:childTnLst>
                                    <p:set>
                                      <p:cBhvr>
                                        <p:cTn id="273" fill="hold"/>
                                        <p:tgtEl>
                                          <p:spTgt spid="90"/>
                                        </p:tgtEl>
                                        <p:attrNameLst>
                                          <p:attrName>style.visibility</p:attrName>
                                        </p:attrNameLst>
                                      </p:cBhvr>
                                      <p:to>
                                        <p:strVal val="visible"/>
                                      </p:to>
                                    </p:set>
                                    <p:animEffect transition="in" filter="dissolve">
                                      <p:cBhvr>
                                        <p:cTn id="274" dur="1000"/>
                                        <p:tgtEl>
                                          <p:spTgt spid="90"/>
                                        </p:tgtEl>
                                      </p:cBhvr>
                                    </p:animEffect>
                                  </p:childTnLst>
                                </p:cTn>
                              </p:par>
                              <p:par>
                                <p:cTn id="275" presetID="9" presetClass="entr" fill="hold" grpId="0" nodeType="withEffect">
                                  <p:stCondLst>
                                    <p:cond delay="0"/>
                                  </p:stCondLst>
                                  <p:iterate>
                                    <p:tmAbs val="0"/>
                                  </p:iterate>
                                  <p:childTnLst>
                                    <p:set>
                                      <p:cBhvr>
                                        <p:cTn id="276" fill="hold"/>
                                        <p:tgtEl>
                                          <p:spTgt spid="91"/>
                                        </p:tgtEl>
                                        <p:attrNameLst>
                                          <p:attrName>style.visibility</p:attrName>
                                        </p:attrNameLst>
                                      </p:cBhvr>
                                      <p:to>
                                        <p:strVal val="visible"/>
                                      </p:to>
                                    </p:set>
                                    <p:animEffect transition="in" filter="dissolve">
                                      <p:cBhvr>
                                        <p:cTn id="277" dur="1000"/>
                                        <p:tgtEl>
                                          <p:spTgt spid="91"/>
                                        </p:tgtEl>
                                      </p:cBhvr>
                                    </p:animEffect>
                                  </p:childTnLst>
                                </p:cTn>
                              </p:par>
                              <p:par>
                                <p:cTn id="278" presetID="9" presetClass="entr" fill="hold" grpId="0" nodeType="withEffect">
                                  <p:stCondLst>
                                    <p:cond delay="0"/>
                                  </p:stCondLst>
                                  <p:iterate>
                                    <p:tmAbs val="0"/>
                                  </p:iterate>
                                  <p:childTnLst>
                                    <p:set>
                                      <p:cBhvr>
                                        <p:cTn id="279" fill="hold"/>
                                        <p:tgtEl>
                                          <p:spTgt spid="92"/>
                                        </p:tgtEl>
                                        <p:attrNameLst>
                                          <p:attrName>style.visibility</p:attrName>
                                        </p:attrNameLst>
                                      </p:cBhvr>
                                      <p:to>
                                        <p:strVal val="visible"/>
                                      </p:to>
                                    </p:set>
                                    <p:animEffect transition="in" filter="dissolve">
                                      <p:cBhvr>
                                        <p:cTn id="280" dur="1000"/>
                                        <p:tgtEl>
                                          <p:spTgt spid="92"/>
                                        </p:tgtEl>
                                      </p:cBhvr>
                                    </p:animEffect>
                                  </p:childTnLst>
                                </p:cTn>
                              </p:par>
                              <p:par>
                                <p:cTn id="281" presetID="9" presetClass="entr" fill="hold" grpId="0" nodeType="withEffect">
                                  <p:stCondLst>
                                    <p:cond delay="0"/>
                                  </p:stCondLst>
                                  <p:iterate>
                                    <p:tmAbs val="0"/>
                                  </p:iterate>
                                  <p:childTnLst>
                                    <p:set>
                                      <p:cBhvr>
                                        <p:cTn id="282" fill="hold"/>
                                        <p:tgtEl>
                                          <p:spTgt spid="93"/>
                                        </p:tgtEl>
                                        <p:attrNameLst>
                                          <p:attrName>style.visibility</p:attrName>
                                        </p:attrNameLst>
                                      </p:cBhvr>
                                      <p:to>
                                        <p:strVal val="visible"/>
                                      </p:to>
                                    </p:set>
                                    <p:animEffect transition="in" filter="dissolve">
                                      <p:cBhvr>
                                        <p:cTn id="283" dur="1000"/>
                                        <p:tgtEl>
                                          <p:spTgt spid="93"/>
                                        </p:tgtEl>
                                      </p:cBhvr>
                                    </p:animEffect>
                                  </p:childTnLst>
                                </p:cTn>
                              </p:par>
                              <p:par>
                                <p:cTn id="284" presetID="9" presetClass="entr" fill="hold" grpId="0" nodeType="withEffect">
                                  <p:stCondLst>
                                    <p:cond delay="0"/>
                                  </p:stCondLst>
                                  <p:iterate>
                                    <p:tmAbs val="0"/>
                                  </p:iterate>
                                  <p:childTnLst>
                                    <p:set>
                                      <p:cBhvr>
                                        <p:cTn id="285" fill="hold"/>
                                        <p:tgtEl>
                                          <p:spTgt spid="94"/>
                                        </p:tgtEl>
                                        <p:attrNameLst>
                                          <p:attrName>style.visibility</p:attrName>
                                        </p:attrNameLst>
                                      </p:cBhvr>
                                      <p:to>
                                        <p:strVal val="visible"/>
                                      </p:to>
                                    </p:set>
                                    <p:animEffect transition="in" filter="dissolve">
                                      <p:cBhvr>
                                        <p:cTn id="286" dur="1000"/>
                                        <p:tgtEl>
                                          <p:spTgt spid="94"/>
                                        </p:tgtEl>
                                      </p:cBhvr>
                                    </p:animEffect>
                                  </p:childTnLst>
                                </p:cTn>
                              </p:par>
                              <p:par>
                                <p:cTn id="287" presetID="9" presetClass="entr" fill="hold" grpId="0" nodeType="withEffect">
                                  <p:stCondLst>
                                    <p:cond delay="0"/>
                                  </p:stCondLst>
                                  <p:iterate>
                                    <p:tmAbs val="0"/>
                                  </p:iterate>
                                  <p:childTnLst>
                                    <p:set>
                                      <p:cBhvr>
                                        <p:cTn id="288" fill="hold"/>
                                        <p:tgtEl>
                                          <p:spTgt spid="95"/>
                                        </p:tgtEl>
                                        <p:attrNameLst>
                                          <p:attrName>style.visibility</p:attrName>
                                        </p:attrNameLst>
                                      </p:cBhvr>
                                      <p:to>
                                        <p:strVal val="visible"/>
                                      </p:to>
                                    </p:set>
                                    <p:animEffect transition="in" filter="dissolve">
                                      <p:cBhvr>
                                        <p:cTn id="289" dur="1000"/>
                                        <p:tgtEl>
                                          <p:spTgt spid="95"/>
                                        </p:tgtEl>
                                      </p:cBhvr>
                                    </p:animEffect>
                                  </p:childTnLst>
                                </p:cTn>
                              </p:par>
                              <p:par>
                                <p:cTn id="290" presetID="9" presetClass="entr" fill="hold" grpId="0" nodeType="withEffect">
                                  <p:stCondLst>
                                    <p:cond delay="0"/>
                                  </p:stCondLst>
                                  <p:iterate>
                                    <p:tmAbs val="0"/>
                                  </p:iterate>
                                  <p:childTnLst>
                                    <p:set>
                                      <p:cBhvr>
                                        <p:cTn id="291" fill="hold"/>
                                        <p:tgtEl>
                                          <p:spTgt spid="96"/>
                                        </p:tgtEl>
                                        <p:attrNameLst>
                                          <p:attrName>style.visibility</p:attrName>
                                        </p:attrNameLst>
                                      </p:cBhvr>
                                      <p:to>
                                        <p:strVal val="visible"/>
                                      </p:to>
                                    </p:set>
                                    <p:animEffect transition="in" filter="dissolve">
                                      <p:cBhvr>
                                        <p:cTn id="292" dur="1000"/>
                                        <p:tgtEl>
                                          <p:spTgt spid="96"/>
                                        </p:tgtEl>
                                      </p:cBhvr>
                                    </p:animEffect>
                                  </p:childTnLst>
                                </p:cTn>
                              </p:par>
                              <p:par>
                                <p:cTn id="293" presetID="9" presetClass="entr" fill="hold" grpId="0" nodeType="withEffect">
                                  <p:stCondLst>
                                    <p:cond delay="0"/>
                                  </p:stCondLst>
                                  <p:iterate>
                                    <p:tmAbs val="0"/>
                                  </p:iterate>
                                  <p:childTnLst>
                                    <p:set>
                                      <p:cBhvr>
                                        <p:cTn id="294" fill="hold"/>
                                        <p:tgtEl>
                                          <p:spTgt spid="97"/>
                                        </p:tgtEl>
                                        <p:attrNameLst>
                                          <p:attrName>style.visibility</p:attrName>
                                        </p:attrNameLst>
                                      </p:cBhvr>
                                      <p:to>
                                        <p:strVal val="visible"/>
                                      </p:to>
                                    </p:set>
                                    <p:animEffect transition="in" filter="dissolve">
                                      <p:cBhvr>
                                        <p:cTn id="295" dur="1000"/>
                                        <p:tgtEl>
                                          <p:spTgt spid="97"/>
                                        </p:tgtEl>
                                      </p:cBhvr>
                                    </p:animEffect>
                                  </p:childTnLst>
                                </p:cTn>
                              </p:par>
                              <p:par>
                                <p:cTn id="296" presetID="9" presetClass="entr" fill="hold" grpId="0" nodeType="withEffect">
                                  <p:stCondLst>
                                    <p:cond delay="0"/>
                                  </p:stCondLst>
                                  <p:iterate>
                                    <p:tmAbs val="0"/>
                                  </p:iterate>
                                  <p:childTnLst>
                                    <p:set>
                                      <p:cBhvr>
                                        <p:cTn id="297" fill="hold"/>
                                        <p:tgtEl>
                                          <p:spTgt spid="98"/>
                                        </p:tgtEl>
                                        <p:attrNameLst>
                                          <p:attrName>style.visibility</p:attrName>
                                        </p:attrNameLst>
                                      </p:cBhvr>
                                      <p:to>
                                        <p:strVal val="visible"/>
                                      </p:to>
                                    </p:set>
                                    <p:animEffect transition="in" filter="dissolve">
                                      <p:cBhvr>
                                        <p:cTn id="298" dur="1000"/>
                                        <p:tgtEl>
                                          <p:spTgt spid="98"/>
                                        </p:tgtEl>
                                      </p:cBhvr>
                                    </p:animEffect>
                                  </p:childTnLst>
                                </p:cTn>
                              </p:par>
                              <p:par>
                                <p:cTn id="299" presetID="9" presetClass="entr" fill="hold" grpId="0" nodeType="withEffect">
                                  <p:stCondLst>
                                    <p:cond delay="0"/>
                                  </p:stCondLst>
                                  <p:iterate>
                                    <p:tmAbs val="0"/>
                                  </p:iterate>
                                  <p:childTnLst>
                                    <p:set>
                                      <p:cBhvr>
                                        <p:cTn id="300" fill="hold"/>
                                        <p:tgtEl>
                                          <p:spTgt spid="99"/>
                                        </p:tgtEl>
                                        <p:attrNameLst>
                                          <p:attrName>style.visibility</p:attrName>
                                        </p:attrNameLst>
                                      </p:cBhvr>
                                      <p:to>
                                        <p:strVal val="visible"/>
                                      </p:to>
                                    </p:set>
                                    <p:animEffect transition="in" filter="dissolve">
                                      <p:cBhvr>
                                        <p:cTn id="301" dur="1000"/>
                                        <p:tgtEl>
                                          <p:spTgt spid="99"/>
                                        </p:tgtEl>
                                      </p:cBhvr>
                                    </p:animEffect>
                                  </p:childTnLst>
                                </p:cTn>
                              </p:par>
                              <p:par>
                                <p:cTn id="302" presetID="9" presetClass="entr" fill="hold" grpId="0" nodeType="withEffect">
                                  <p:stCondLst>
                                    <p:cond delay="0"/>
                                  </p:stCondLst>
                                  <p:iterate>
                                    <p:tmAbs val="0"/>
                                  </p:iterate>
                                  <p:childTnLst>
                                    <p:set>
                                      <p:cBhvr>
                                        <p:cTn id="303" fill="hold"/>
                                        <p:tgtEl>
                                          <p:spTgt spid="100"/>
                                        </p:tgtEl>
                                        <p:attrNameLst>
                                          <p:attrName>style.visibility</p:attrName>
                                        </p:attrNameLst>
                                      </p:cBhvr>
                                      <p:to>
                                        <p:strVal val="visible"/>
                                      </p:to>
                                    </p:set>
                                    <p:animEffect transition="in" filter="dissolve">
                                      <p:cBhvr>
                                        <p:cTn id="304" dur="1000"/>
                                        <p:tgtEl>
                                          <p:spTgt spid="100"/>
                                        </p:tgtEl>
                                      </p:cBhvr>
                                    </p:animEffect>
                                  </p:childTnLst>
                                </p:cTn>
                              </p:par>
                              <p:par>
                                <p:cTn id="305" presetID="9" presetClass="entr" fill="hold" grpId="0" nodeType="withEffect">
                                  <p:stCondLst>
                                    <p:cond delay="0"/>
                                  </p:stCondLst>
                                  <p:iterate>
                                    <p:tmAbs val="0"/>
                                  </p:iterate>
                                  <p:childTnLst>
                                    <p:set>
                                      <p:cBhvr>
                                        <p:cTn id="306" fill="hold"/>
                                        <p:tgtEl>
                                          <p:spTgt spid="101"/>
                                        </p:tgtEl>
                                        <p:attrNameLst>
                                          <p:attrName>style.visibility</p:attrName>
                                        </p:attrNameLst>
                                      </p:cBhvr>
                                      <p:to>
                                        <p:strVal val="visible"/>
                                      </p:to>
                                    </p:set>
                                    <p:animEffect transition="in" filter="dissolve">
                                      <p:cBhvr>
                                        <p:cTn id="307" dur="1000"/>
                                        <p:tgtEl>
                                          <p:spTgt spid="101"/>
                                        </p:tgtEl>
                                      </p:cBhvr>
                                    </p:animEffect>
                                  </p:childTnLst>
                                </p:cTn>
                              </p:par>
                              <p:par>
                                <p:cTn id="308" presetID="9" presetClass="entr" fill="hold" grpId="0" nodeType="withEffect">
                                  <p:stCondLst>
                                    <p:cond delay="0"/>
                                  </p:stCondLst>
                                  <p:iterate>
                                    <p:tmAbs val="0"/>
                                  </p:iterate>
                                  <p:childTnLst>
                                    <p:set>
                                      <p:cBhvr>
                                        <p:cTn id="309" fill="hold"/>
                                        <p:tgtEl>
                                          <p:spTgt spid="102"/>
                                        </p:tgtEl>
                                        <p:attrNameLst>
                                          <p:attrName>style.visibility</p:attrName>
                                        </p:attrNameLst>
                                      </p:cBhvr>
                                      <p:to>
                                        <p:strVal val="visible"/>
                                      </p:to>
                                    </p:set>
                                    <p:animEffect transition="in" filter="dissolve">
                                      <p:cBhvr>
                                        <p:cTn id="310" dur="1000"/>
                                        <p:tgtEl>
                                          <p:spTgt spid="102"/>
                                        </p:tgtEl>
                                      </p:cBhvr>
                                    </p:animEffect>
                                  </p:childTnLst>
                                </p:cTn>
                              </p:par>
                              <p:par>
                                <p:cTn id="311" presetID="9" presetClass="entr" fill="hold" grpId="0" nodeType="withEffect">
                                  <p:stCondLst>
                                    <p:cond delay="0"/>
                                  </p:stCondLst>
                                  <p:iterate>
                                    <p:tmAbs val="0"/>
                                  </p:iterate>
                                  <p:childTnLst>
                                    <p:set>
                                      <p:cBhvr>
                                        <p:cTn id="312" fill="hold"/>
                                        <p:tgtEl>
                                          <p:spTgt spid="103"/>
                                        </p:tgtEl>
                                        <p:attrNameLst>
                                          <p:attrName>style.visibility</p:attrName>
                                        </p:attrNameLst>
                                      </p:cBhvr>
                                      <p:to>
                                        <p:strVal val="visible"/>
                                      </p:to>
                                    </p:set>
                                    <p:animEffect transition="in" filter="dissolve">
                                      <p:cBhvr>
                                        <p:cTn id="313" dur="1000"/>
                                        <p:tgtEl>
                                          <p:spTgt spid="103"/>
                                        </p:tgtEl>
                                      </p:cBhvr>
                                    </p:animEffect>
                                  </p:childTnLst>
                                </p:cTn>
                              </p:par>
                              <p:par>
                                <p:cTn id="314" presetID="9" presetClass="entr" fill="hold" grpId="0" nodeType="withEffect">
                                  <p:stCondLst>
                                    <p:cond delay="0"/>
                                  </p:stCondLst>
                                  <p:iterate>
                                    <p:tmAbs val="0"/>
                                  </p:iterate>
                                  <p:childTnLst>
                                    <p:set>
                                      <p:cBhvr>
                                        <p:cTn id="315" fill="hold"/>
                                        <p:tgtEl>
                                          <p:spTgt spid="104"/>
                                        </p:tgtEl>
                                        <p:attrNameLst>
                                          <p:attrName>style.visibility</p:attrName>
                                        </p:attrNameLst>
                                      </p:cBhvr>
                                      <p:to>
                                        <p:strVal val="visible"/>
                                      </p:to>
                                    </p:set>
                                    <p:animEffect transition="in" filter="dissolve">
                                      <p:cBhvr>
                                        <p:cTn id="316" dur="1000"/>
                                        <p:tgtEl>
                                          <p:spTgt spid="104"/>
                                        </p:tgtEl>
                                      </p:cBhvr>
                                    </p:animEffect>
                                  </p:childTnLst>
                                </p:cTn>
                              </p:par>
                              <p:par>
                                <p:cTn id="317" presetID="9" presetClass="entr" fill="hold" grpId="0" nodeType="withEffect">
                                  <p:stCondLst>
                                    <p:cond delay="0"/>
                                  </p:stCondLst>
                                  <p:iterate>
                                    <p:tmAbs val="0"/>
                                  </p:iterate>
                                  <p:childTnLst>
                                    <p:set>
                                      <p:cBhvr>
                                        <p:cTn id="318" fill="hold"/>
                                        <p:tgtEl>
                                          <p:spTgt spid="105"/>
                                        </p:tgtEl>
                                        <p:attrNameLst>
                                          <p:attrName>style.visibility</p:attrName>
                                        </p:attrNameLst>
                                      </p:cBhvr>
                                      <p:to>
                                        <p:strVal val="visible"/>
                                      </p:to>
                                    </p:set>
                                    <p:animEffect transition="in" filter="dissolve">
                                      <p:cBhvr>
                                        <p:cTn id="319" dur="1000"/>
                                        <p:tgtEl>
                                          <p:spTgt spid="105"/>
                                        </p:tgtEl>
                                      </p:cBhvr>
                                    </p:animEffect>
                                  </p:childTnLst>
                                </p:cTn>
                              </p:par>
                              <p:par>
                                <p:cTn id="320" presetID="9" presetClass="entr" fill="hold" grpId="0" nodeType="withEffect">
                                  <p:stCondLst>
                                    <p:cond delay="0"/>
                                  </p:stCondLst>
                                  <p:iterate>
                                    <p:tmAbs val="0"/>
                                  </p:iterate>
                                  <p:childTnLst>
                                    <p:set>
                                      <p:cBhvr>
                                        <p:cTn id="321" fill="hold"/>
                                        <p:tgtEl>
                                          <p:spTgt spid="106"/>
                                        </p:tgtEl>
                                        <p:attrNameLst>
                                          <p:attrName>style.visibility</p:attrName>
                                        </p:attrNameLst>
                                      </p:cBhvr>
                                      <p:to>
                                        <p:strVal val="visible"/>
                                      </p:to>
                                    </p:set>
                                    <p:animEffect transition="in" filter="dissolve">
                                      <p:cBhvr>
                                        <p:cTn id="322" dur="1000"/>
                                        <p:tgtEl>
                                          <p:spTgt spid="106"/>
                                        </p:tgtEl>
                                      </p:cBhvr>
                                    </p:animEffect>
                                  </p:childTnLst>
                                </p:cTn>
                              </p:par>
                              <p:par>
                                <p:cTn id="323" presetID="9" presetClass="entr" fill="hold" grpId="0" nodeType="withEffect">
                                  <p:stCondLst>
                                    <p:cond delay="0"/>
                                  </p:stCondLst>
                                  <p:iterate>
                                    <p:tmAbs val="0"/>
                                  </p:iterate>
                                  <p:childTnLst>
                                    <p:set>
                                      <p:cBhvr>
                                        <p:cTn id="324" fill="hold"/>
                                        <p:tgtEl>
                                          <p:spTgt spid="107"/>
                                        </p:tgtEl>
                                        <p:attrNameLst>
                                          <p:attrName>style.visibility</p:attrName>
                                        </p:attrNameLst>
                                      </p:cBhvr>
                                      <p:to>
                                        <p:strVal val="visible"/>
                                      </p:to>
                                    </p:set>
                                    <p:animEffect transition="in" filter="dissolve">
                                      <p:cBhvr>
                                        <p:cTn id="325" dur="1000"/>
                                        <p:tgtEl>
                                          <p:spTgt spid="107"/>
                                        </p:tgtEl>
                                      </p:cBhvr>
                                    </p:animEffect>
                                  </p:childTnLst>
                                </p:cTn>
                              </p:par>
                              <p:par>
                                <p:cTn id="326" presetID="9" presetClass="entr" fill="hold" grpId="0" nodeType="withEffect">
                                  <p:stCondLst>
                                    <p:cond delay="0"/>
                                  </p:stCondLst>
                                  <p:iterate>
                                    <p:tmAbs val="0"/>
                                  </p:iterate>
                                  <p:childTnLst>
                                    <p:set>
                                      <p:cBhvr>
                                        <p:cTn id="327" fill="hold"/>
                                        <p:tgtEl>
                                          <p:spTgt spid="108"/>
                                        </p:tgtEl>
                                        <p:attrNameLst>
                                          <p:attrName>style.visibility</p:attrName>
                                        </p:attrNameLst>
                                      </p:cBhvr>
                                      <p:to>
                                        <p:strVal val="visible"/>
                                      </p:to>
                                    </p:set>
                                    <p:animEffect transition="in" filter="dissolve">
                                      <p:cBhvr>
                                        <p:cTn id="328" dur="1000"/>
                                        <p:tgtEl>
                                          <p:spTgt spid="108"/>
                                        </p:tgtEl>
                                      </p:cBhvr>
                                    </p:animEffect>
                                  </p:childTnLst>
                                </p:cTn>
                              </p:par>
                              <p:par>
                                <p:cTn id="329" presetID="9" presetClass="entr" fill="hold" grpId="0" nodeType="withEffect">
                                  <p:stCondLst>
                                    <p:cond delay="0"/>
                                  </p:stCondLst>
                                  <p:iterate>
                                    <p:tmAbs val="0"/>
                                  </p:iterate>
                                  <p:childTnLst>
                                    <p:set>
                                      <p:cBhvr>
                                        <p:cTn id="330" fill="hold"/>
                                        <p:tgtEl>
                                          <p:spTgt spid="109"/>
                                        </p:tgtEl>
                                        <p:attrNameLst>
                                          <p:attrName>style.visibility</p:attrName>
                                        </p:attrNameLst>
                                      </p:cBhvr>
                                      <p:to>
                                        <p:strVal val="visible"/>
                                      </p:to>
                                    </p:set>
                                    <p:animEffect transition="in" filter="dissolve">
                                      <p:cBhvr>
                                        <p:cTn id="331" dur="1000"/>
                                        <p:tgtEl>
                                          <p:spTgt spid="109"/>
                                        </p:tgtEl>
                                      </p:cBhvr>
                                    </p:animEffect>
                                  </p:childTnLst>
                                </p:cTn>
                              </p:par>
                              <p:par>
                                <p:cTn id="332" presetID="9" presetClass="entr" fill="hold" grpId="0" nodeType="withEffect">
                                  <p:stCondLst>
                                    <p:cond delay="0"/>
                                  </p:stCondLst>
                                  <p:iterate>
                                    <p:tmAbs val="0"/>
                                  </p:iterate>
                                  <p:childTnLst>
                                    <p:set>
                                      <p:cBhvr>
                                        <p:cTn id="333" fill="hold"/>
                                        <p:tgtEl>
                                          <p:spTgt spid="110"/>
                                        </p:tgtEl>
                                        <p:attrNameLst>
                                          <p:attrName>style.visibility</p:attrName>
                                        </p:attrNameLst>
                                      </p:cBhvr>
                                      <p:to>
                                        <p:strVal val="visible"/>
                                      </p:to>
                                    </p:set>
                                    <p:animEffect transition="in" filter="dissolve">
                                      <p:cBhvr>
                                        <p:cTn id="334" dur="1000"/>
                                        <p:tgtEl>
                                          <p:spTgt spid="110"/>
                                        </p:tgtEl>
                                      </p:cBhvr>
                                    </p:animEffect>
                                  </p:childTnLst>
                                </p:cTn>
                              </p:par>
                              <p:par>
                                <p:cTn id="335" presetID="9" presetClass="entr" fill="hold" grpId="0" nodeType="withEffect">
                                  <p:stCondLst>
                                    <p:cond delay="0"/>
                                  </p:stCondLst>
                                  <p:iterate>
                                    <p:tmAbs val="0"/>
                                  </p:iterate>
                                  <p:childTnLst>
                                    <p:set>
                                      <p:cBhvr>
                                        <p:cTn id="336" fill="hold"/>
                                        <p:tgtEl>
                                          <p:spTgt spid="111"/>
                                        </p:tgtEl>
                                        <p:attrNameLst>
                                          <p:attrName>style.visibility</p:attrName>
                                        </p:attrNameLst>
                                      </p:cBhvr>
                                      <p:to>
                                        <p:strVal val="visible"/>
                                      </p:to>
                                    </p:set>
                                    <p:animEffect transition="in" filter="dissolve">
                                      <p:cBhvr>
                                        <p:cTn id="337" dur="1000"/>
                                        <p:tgtEl>
                                          <p:spTgt spid="111"/>
                                        </p:tgtEl>
                                      </p:cBhvr>
                                    </p:animEffect>
                                  </p:childTnLst>
                                </p:cTn>
                              </p:par>
                              <p:par>
                                <p:cTn id="338" presetID="9" presetClass="entr" fill="hold" grpId="0" nodeType="withEffect">
                                  <p:stCondLst>
                                    <p:cond delay="0"/>
                                  </p:stCondLst>
                                  <p:iterate>
                                    <p:tmAbs val="0"/>
                                  </p:iterate>
                                  <p:childTnLst>
                                    <p:set>
                                      <p:cBhvr>
                                        <p:cTn id="339" fill="hold"/>
                                        <p:tgtEl>
                                          <p:spTgt spid="112"/>
                                        </p:tgtEl>
                                        <p:attrNameLst>
                                          <p:attrName>style.visibility</p:attrName>
                                        </p:attrNameLst>
                                      </p:cBhvr>
                                      <p:to>
                                        <p:strVal val="visible"/>
                                      </p:to>
                                    </p:set>
                                    <p:animEffect transition="in" filter="dissolve">
                                      <p:cBhvr>
                                        <p:cTn id="340" dur="1000"/>
                                        <p:tgtEl>
                                          <p:spTgt spid="112"/>
                                        </p:tgtEl>
                                      </p:cBhvr>
                                    </p:animEffect>
                                  </p:childTnLst>
                                </p:cTn>
                              </p:par>
                              <p:par>
                                <p:cTn id="341" presetID="9" presetClass="entr" fill="hold" grpId="0" nodeType="withEffect">
                                  <p:stCondLst>
                                    <p:cond delay="0"/>
                                  </p:stCondLst>
                                  <p:iterate>
                                    <p:tmAbs val="0"/>
                                  </p:iterate>
                                  <p:childTnLst>
                                    <p:set>
                                      <p:cBhvr>
                                        <p:cTn id="342" fill="hold"/>
                                        <p:tgtEl>
                                          <p:spTgt spid="113"/>
                                        </p:tgtEl>
                                        <p:attrNameLst>
                                          <p:attrName>style.visibility</p:attrName>
                                        </p:attrNameLst>
                                      </p:cBhvr>
                                      <p:to>
                                        <p:strVal val="visible"/>
                                      </p:to>
                                    </p:set>
                                    <p:animEffect transition="in" filter="dissolve">
                                      <p:cBhvr>
                                        <p:cTn id="343" dur="1000"/>
                                        <p:tgtEl>
                                          <p:spTgt spid="113"/>
                                        </p:tgtEl>
                                      </p:cBhvr>
                                    </p:animEffect>
                                  </p:childTnLst>
                                </p:cTn>
                              </p:par>
                              <p:par>
                                <p:cTn id="344" presetID="9" presetClass="entr" fill="hold" grpId="0" nodeType="withEffect">
                                  <p:stCondLst>
                                    <p:cond delay="0"/>
                                  </p:stCondLst>
                                  <p:iterate>
                                    <p:tmAbs val="0"/>
                                  </p:iterate>
                                  <p:childTnLst>
                                    <p:set>
                                      <p:cBhvr>
                                        <p:cTn id="345" fill="hold"/>
                                        <p:tgtEl>
                                          <p:spTgt spid="114"/>
                                        </p:tgtEl>
                                        <p:attrNameLst>
                                          <p:attrName>style.visibility</p:attrName>
                                        </p:attrNameLst>
                                      </p:cBhvr>
                                      <p:to>
                                        <p:strVal val="visible"/>
                                      </p:to>
                                    </p:set>
                                    <p:animEffect transition="in" filter="dissolve">
                                      <p:cBhvr>
                                        <p:cTn id="346" dur="1000"/>
                                        <p:tgtEl>
                                          <p:spTgt spid="114"/>
                                        </p:tgtEl>
                                      </p:cBhvr>
                                    </p:animEffect>
                                  </p:childTnLst>
                                </p:cTn>
                              </p:par>
                              <p:par>
                                <p:cTn id="347" presetID="9" presetClass="entr" fill="hold" grpId="0" nodeType="withEffect">
                                  <p:stCondLst>
                                    <p:cond delay="0"/>
                                  </p:stCondLst>
                                  <p:iterate>
                                    <p:tmAbs val="0"/>
                                  </p:iterate>
                                  <p:childTnLst>
                                    <p:set>
                                      <p:cBhvr>
                                        <p:cTn id="348" fill="hold"/>
                                        <p:tgtEl>
                                          <p:spTgt spid="115"/>
                                        </p:tgtEl>
                                        <p:attrNameLst>
                                          <p:attrName>style.visibility</p:attrName>
                                        </p:attrNameLst>
                                      </p:cBhvr>
                                      <p:to>
                                        <p:strVal val="visible"/>
                                      </p:to>
                                    </p:set>
                                    <p:animEffect transition="in" filter="dissolve">
                                      <p:cBhvr>
                                        <p:cTn id="349" dur="1000"/>
                                        <p:tgtEl>
                                          <p:spTgt spid="115"/>
                                        </p:tgtEl>
                                      </p:cBhvr>
                                    </p:animEffect>
                                  </p:childTnLst>
                                </p:cTn>
                              </p:par>
                              <p:par>
                                <p:cTn id="350" presetID="9" presetClass="entr" fill="hold" grpId="0" nodeType="withEffect">
                                  <p:stCondLst>
                                    <p:cond delay="0"/>
                                  </p:stCondLst>
                                  <p:iterate>
                                    <p:tmAbs val="0"/>
                                  </p:iterate>
                                  <p:childTnLst>
                                    <p:set>
                                      <p:cBhvr>
                                        <p:cTn id="351" fill="hold"/>
                                        <p:tgtEl>
                                          <p:spTgt spid="116"/>
                                        </p:tgtEl>
                                        <p:attrNameLst>
                                          <p:attrName>style.visibility</p:attrName>
                                        </p:attrNameLst>
                                      </p:cBhvr>
                                      <p:to>
                                        <p:strVal val="visible"/>
                                      </p:to>
                                    </p:set>
                                    <p:animEffect transition="in" filter="dissolve">
                                      <p:cBhvr>
                                        <p:cTn id="352" dur="1000"/>
                                        <p:tgtEl>
                                          <p:spTgt spid="116"/>
                                        </p:tgtEl>
                                      </p:cBhvr>
                                    </p:animEffect>
                                  </p:childTnLst>
                                </p:cTn>
                              </p:par>
                              <p:par>
                                <p:cTn id="353" presetID="9" presetClass="entr" fill="hold" grpId="0" nodeType="withEffect">
                                  <p:stCondLst>
                                    <p:cond delay="0"/>
                                  </p:stCondLst>
                                  <p:iterate>
                                    <p:tmAbs val="0"/>
                                  </p:iterate>
                                  <p:childTnLst>
                                    <p:set>
                                      <p:cBhvr>
                                        <p:cTn id="354" fill="hold"/>
                                        <p:tgtEl>
                                          <p:spTgt spid="117"/>
                                        </p:tgtEl>
                                        <p:attrNameLst>
                                          <p:attrName>style.visibility</p:attrName>
                                        </p:attrNameLst>
                                      </p:cBhvr>
                                      <p:to>
                                        <p:strVal val="visible"/>
                                      </p:to>
                                    </p:set>
                                    <p:animEffect transition="in" filter="dissolve">
                                      <p:cBhvr>
                                        <p:cTn id="355" dur="1000"/>
                                        <p:tgtEl>
                                          <p:spTgt spid="117"/>
                                        </p:tgtEl>
                                      </p:cBhvr>
                                    </p:animEffect>
                                  </p:childTnLst>
                                </p:cTn>
                              </p:par>
                              <p:par>
                                <p:cTn id="356" presetID="9" presetClass="entr" fill="hold" grpId="0" nodeType="withEffect">
                                  <p:stCondLst>
                                    <p:cond delay="0"/>
                                  </p:stCondLst>
                                  <p:iterate>
                                    <p:tmAbs val="0"/>
                                  </p:iterate>
                                  <p:childTnLst>
                                    <p:set>
                                      <p:cBhvr>
                                        <p:cTn id="357" fill="hold"/>
                                        <p:tgtEl>
                                          <p:spTgt spid="118"/>
                                        </p:tgtEl>
                                        <p:attrNameLst>
                                          <p:attrName>style.visibility</p:attrName>
                                        </p:attrNameLst>
                                      </p:cBhvr>
                                      <p:to>
                                        <p:strVal val="visible"/>
                                      </p:to>
                                    </p:set>
                                    <p:animEffect transition="in" filter="dissolve">
                                      <p:cBhvr>
                                        <p:cTn id="358" dur="1000"/>
                                        <p:tgtEl>
                                          <p:spTgt spid="118"/>
                                        </p:tgtEl>
                                      </p:cBhvr>
                                    </p:animEffect>
                                  </p:childTnLst>
                                </p:cTn>
                              </p:par>
                              <p:par>
                                <p:cTn id="359" presetID="9" presetClass="entr" fill="hold" grpId="0" nodeType="withEffect">
                                  <p:stCondLst>
                                    <p:cond delay="0"/>
                                  </p:stCondLst>
                                  <p:iterate>
                                    <p:tmAbs val="0"/>
                                  </p:iterate>
                                  <p:childTnLst>
                                    <p:set>
                                      <p:cBhvr>
                                        <p:cTn id="360" fill="hold"/>
                                        <p:tgtEl>
                                          <p:spTgt spid="119"/>
                                        </p:tgtEl>
                                        <p:attrNameLst>
                                          <p:attrName>style.visibility</p:attrName>
                                        </p:attrNameLst>
                                      </p:cBhvr>
                                      <p:to>
                                        <p:strVal val="visible"/>
                                      </p:to>
                                    </p:set>
                                    <p:animEffect transition="in" filter="dissolve">
                                      <p:cBhvr>
                                        <p:cTn id="361" dur="1000"/>
                                        <p:tgtEl>
                                          <p:spTgt spid="119"/>
                                        </p:tgtEl>
                                      </p:cBhvr>
                                    </p:animEffect>
                                  </p:childTnLst>
                                </p:cTn>
                              </p:par>
                              <p:par>
                                <p:cTn id="362" presetID="9" presetClass="entr" fill="hold" grpId="0" nodeType="withEffect">
                                  <p:stCondLst>
                                    <p:cond delay="0"/>
                                  </p:stCondLst>
                                  <p:iterate>
                                    <p:tmAbs val="0"/>
                                  </p:iterate>
                                  <p:childTnLst>
                                    <p:set>
                                      <p:cBhvr>
                                        <p:cTn id="363" fill="hold"/>
                                        <p:tgtEl>
                                          <p:spTgt spid="120"/>
                                        </p:tgtEl>
                                        <p:attrNameLst>
                                          <p:attrName>style.visibility</p:attrName>
                                        </p:attrNameLst>
                                      </p:cBhvr>
                                      <p:to>
                                        <p:strVal val="visible"/>
                                      </p:to>
                                    </p:set>
                                    <p:animEffect transition="in" filter="dissolve">
                                      <p:cBhvr>
                                        <p:cTn id="364" dur="1000"/>
                                        <p:tgtEl>
                                          <p:spTgt spid="120"/>
                                        </p:tgtEl>
                                      </p:cBhvr>
                                    </p:animEffect>
                                  </p:childTnLst>
                                </p:cTn>
                              </p:par>
                              <p:par>
                                <p:cTn id="365" presetID="9" presetClass="entr" fill="hold" grpId="0" nodeType="withEffect">
                                  <p:stCondLst>
                                    <p:cond delay="0"/>
                                  </p:stCondLst>
                                  <p:iterate>
                                    <p:tmAbs val="0"/>
                                  </p:iterate>
                                  <p:childTnLst>
                                    <p:set>
                                      <p:cBhvr>
                                        <p:cTn id="366" fill="hold"/>
                                        <p:tgtEl>
                                          <p:spTgt spid="121"/>
                                        </p:tgtEl>
                                        <p:attrNameLst>
                                          <p:attrName>style.visibility</p:attrName>
                                        </p:attrNameLst>
                                      </p:cBhvr>
                                      <p:to>
                                        <p:strVal val="visible"/>
                                      </p:to>
                                    </p:set>
                                    <p:animEffect transition="in" filter="dissolve">
                                      <p:cBhvr>
                                        <p:cTn id="367" dur="1000"/>
                                        <p:tgtEl>
                                          <p:spTgt spid="121"/>
                                        </p:tgtEl>
                                      </p:cBhvr>
                                    </p:animEffect>
                                  </p:childTnLst>
                                </p:cTn>
                              </p:par>
                              <p:par>
                                <p:cTn id="368" presetID="9" presetClass="entr" fill="hold" grpId="0" nodeType="withEffect">
                                  <p:stCondLst>
                                    <p:cond delay="0"/>
                                  </p:stCondLst>
                                  <p:iterate>
                                    <p:tmAbs val="0"/>
                                  </p:iterate>
                                  <p:childTnLst>
                                    <p:set>
                                      <p:cBhvr>
                                        <p:cTn id="369" fill="hold"/>
                                        <p:tgtEl>
                                          <p:spTgt spid="122"/>
                                        </p:tgtEl>
                                        <p:attrNameLst>
                                          <p:attrName>style.visibility</p:attrName>
                                        </p:attrNameLst>
                                      </p:cBhvr>
                                      <p:to>
                                        <p:strVal val="visible"/>
                                      </p:to>
                                    </p:set>
                                    <p:animEffect transition="in" filter="dissolve">
                                      <p:cBhvr>
                                        <p:cTn id="370" dur="1000"/>
                                        <p:tgtEl>
                                          <p:spTgt spid="122"/>
                                        </p:tgtEl>
                                      </p:cBhvr>
                                    </p:animEffect>
                                  </p:childTnLst>
                                </p:cTn>
                              </p:par>
                              <p:par>
                                <p:cTn id="371" presetID="9" presetClass="entr" fill="hold" grpId="0" nodeType="withEffect">
                                  <p:stCondLst>
                                    <p:cond delay="0"/>
                                  </p:stCondLst>
                                  <p:iterate>
                                    <p:tmAbs val="0"/>
                                  </p:iterate>
                                  <p:childTnLst>
                                    <p:set>
                                      <p:cBhvr>
                                        <p:cTn id="372" fill="hold"/>
                                        <p:tgtEl>
                                          <p:spTgt spid="123"/>
                                        </p:tgtEl>
                                        <p:attrNameLst>
                                          <p:attrName>style.visibility</p:attrName>
                                        </p:attrNameLst>
                                      </p:cBhvr>
                                      <p:to>
                                        <p:strVal val="visible"/>
                                      </p:to>
                                    </p:set>
                                    <p:animEffect transition="in" filter="dissolve">
                                      <p:cBhvr>
                                        <p:cTn id="373" dur="1000"/>
                                        <p:tgtEl>
                                          <p:spTgt spid="123"/>
                                        </p:tgtEl>
                                      </p:cBhvr>
                                    </p:animEffect>
                                  </p:childTnLst>
                                </p:cTn>
                              </p:par>
                              <p:par>
                                <p:cTn id="374" presetID="9" presetClass="entr" fill="hold" grpId="0" nodeType="withEffect">
                                  <p:stCondLst>
                                    <p:cond delay="0"/>
                                  </p:stCondLst>
                                  <p:iterate>
                                    <p:tmAbs val="0"/>
                                  </p:iterate>
                                  <p:childTnLst>
                                    <p:set>
                                      <p:cBhvr>
                                        <p:cTn id="375" fill="hold"/>
                                        <p:tgtEl>
                                          <p:spTgt spid="124"/>
                                        </p:tgtEl>
                                        <p:attrNameLst>
                                          <p:attrName>style.visibility</p:attrName>
                                        </p:attrNameLst>
                                      </p:cBhvr>
                                      <p:to>
                                        <p:strVal val="visible"/>
                                      </p:to>
                                    </p:set>
                                    <p:animEffect transition="in" filter="dissolve">
                                      <p:cBhvr>
                                        <p:cTn id="376" dur="1000"/>
                                        <p:tgtEl>
                                          <p:spTgt spid="124"/>
                                        </p:tgtEl>
                                      </p:cBhvr>
                                    </p:animEffect>
                                  </p:childTnLst>
                                </p:cTn>
                              </p:par>
                              <p:par>
                                <p:cTn id="377" presetID="9" presetClass="entr" fill="hold" grpId="0" nodeType="withEffect">
                                  <p:stCondLst>
                                    <p:cond delay="0"/>
                                  </p:stCondLst>
                                  <p:iterate>
                                    <p:tmAbs val="0"/>
                                  </p:iterate>
                                  <p:childTnLst>
                                    <p:set>
                                      <p:cBhvr>
                                        <p:cTn id="378" fill="hold"/>
                                        <p:tgtEl>
                                          <p:spTgt spid="125"/>
                                        </p:tgtEl>
                                        <p:attrNameLst>
                                          <p:attrName>style.visibility</p:attrName>
                                        </p:attrNameLst>
                                      </p:cBhvr>
                                      <p:to>
                                        <p:strVal val="visible"/>
                                      </p:to>
                                    </p:set>
                                    <p:animEffect transition="in" filter="dissolve">
                                      <p:cBhvr>
                                        <p:cTn id="379" dur="1000"/>
                                        <p:tgtEl>
                                          <p:spTgt spid="125"/>
                                        </p:tgtEl>
                                      </p:cBhvr>
                                    </p:animEffect>
                                  </p:childTnLst>
                                </p:cTn>
                              </p:par>
                              <p:par>
                                <p:cTn id="380" presetID="9" presetClass="entr" fill="hold" grpId="0" nodeType="withEffect">
                                  <p:stCondLst>
                                    <p:cond delay="0"/>
                                  </p:stCondLst>
                                  <p:iterate>
                                    <p:tmAbs val="0"/>
                                  </p:iterate>
                                  <p:childTnLst>
                                    <p:set>
                                      <p:cBhvr>
                                        <p:cTn id="381" fill="hold"/>
                                        <p:tgtEl>
                                          <p:spTgt spid="126"/>
                                        </p:tgtEl>
                                        <p:attrNameLst>
                                          <p:attrName>style.visibility</p:attrName>
                                        </p:attrNameLst>
                                      </p:cBhvr>
                                      <p:to>
                                        <p:strVal val="visible"/>
                                      </p:to>
                                    </p:set>
                                    <p:animEffect transition="in" filter="dissolve">
                                      <p:cBhvr>
                                        <p:cTn id="382" dur="1000"/>
                                        <p:tgtEl>
                                          <p:spTgt spid="126"/>
                                        </p:tgtEl>
                                      </p:cBhvr>
                                    </p:animEffect>
                                  </p:childTnLst>
                                </p:cTn>
                              </p:par>
                              <p:par>
                                <p:cTn id="383" presetID="9" presetClass="entr" fill="hold" grpId="0" nodeType="withEffect">
                                  <p:stCondLst>
                                    <p:cond delay="0"/>
                                  </p:stCondLst>
                                  <p:iterate>
                                    <p:tmAbs val="0"/>
                                  </p:iterate>
                                  <p:childTnLst>
                                    <p:set>
                                      <p:cBhvr>
                                        <p:cTn id="384" fill="hold"/>
                                        <p:tgtEl>
                                          <p:spTgt spid="127"/>
                                        </p:tgtEl>
                                        <p:attrNameLst>
                                          <p:attrName>style.visibility</p:attrName>
                                        </p:attrNameLst>
                                      </p:cBhvr>
                                      <p:to>
                                        <p:strVal val="visible"/>
                                      </p:to>
                                    </p:set>
                                    <p:animEffect transition="in" filter="dissolve">
                                      <p:cBhvr>
                                        <p:cTn id="385" dur="1000"/>
                                        <p:tgtEl>
                                          <p:spTgt spid="127"/>
                                        </p:tgtEl>
                                      </p:cBhvr>
                                    </p:animEffect>
                                  </p:childTnLst>
                                </p:cTn>
                              </p:par>
                              <p:par>
                                <p:cTn id="386" presetID="9" presetClass="entr" fill="hold" grpId="0" nodeType="withEffect">
                                  <p:stCondLst>
                                    <p:cond delay="0"/>
                                  </p:stCondLst>
                                  <p:iterate>
                                    <p:tmAbs val="0"/>
                                  </p:iterate>
                                  <p:childTnLst>
                                    <p:set>
                                      <p:cBhvr>
                                        <p:cTn id="387" fill="hold"/>
                                        <p:tgtEl>
                                          <p:spTgt spid="128"/>
                                        </p:tgtEl>
                                        <p:attrNameLst>
                                          <p:attrName>style.visibility</p:attrName>
                                        </p:attrNameLst>
                                      </p:cBhvr>
                                      <p:to>
                                        <p:strVal val="visible"/>
                                      </p:to>
                                    </p:set>
                                    <p:animEffect transition="in" filter="dissolve">
                                      <p:cBhvr>
                                        <p:cTn id="388" dur="1000"/>
                                        <p:tgtEl>
                                          <p:spTgt spid="128"/>
                                        </p:tgtEl>
                                      </p:cBhvr>
                                    </p:animEffect>
                                  </p:childTnLst>
                                </p:cTn>
                              </p:par>
                              <p:par>
                                <p:cTn id="389" presetID="9" presetClass="entr" fill="hold" grpId="0" nodeType="withEffect">
                                  <p:stCondLst>
                                    <p:cond delay="0"/>
                                  </p:stCondLst>
                                  <p:iterate>
                                    <p:tmAbs val="0"/>
                                  </p:iterate>
                                  <p:childTnLst>
                                    <p:set>
                                      <p:cBhvr>
                                        <p:cTn id="390" fill="hold"/>
                                        <p:tgtEl>
                                          <p:spTgt spid="129"/>
                                        </p:tgtEl>
                                        <p:attrNameLst>
                                          <p:attrName>style.visibility</p:attrName>
                                        </p:attrNameLst>
                                      </p:cBhvr>
                                      <p:to>
                                        <p:strVal val="visible"/>
                                      </p:to>
                                    </p:set>
                                    <p:animEffect transition="in" filter="dissolve">
                                      <p:cBhvr>
                                        <p:cTn id="391" dur="1000"/>
                                        <p:tgtEl>
                                          <p:spTgt spid="129"/>
                                        </p:tgtEl>
                                      </p:cBhvr>
                                    </p:animEffect>
                                  </p:childTnLst>
                                </p:cTn>
                              </p:par>
                              <p:par>
                                <p:cTn id="392" presetID="9" presetClass="entr" fill="hold" grpId="0" nodeType="withEffect">
                                  <p:stCondLst>
                                    <p:cond delay="0"/>
                                  </p:stCondLst>
                                  <p:iterate>
                                    <p:tmAbs val="0"/>
                                  </p:iterate>
                                  <p:childTnLst>
                                    <p:set>
                                      <p:cBhvr>
                                        <p:cTn id="393" fill="hold"/>
                                        <p:tgtEl>
                                          <p:spTgt spid="130"/>
                                        </p:tgtEl>
                                        <p:attrNameLst>
                                          <p:attrName>style.visibility</p:attrName>
                                        </p:attrNameLst>
                                      </p:cBhvr>
                                      <p:to>
                                        <p:strVal val="visible"/>
                                      </p:to>
                                    </p:set>
                                    <p:animEffect transition="in" filter="dissolve">
                                      <p:cBhvr>
                                        <p:cTn id="394" dur="1000"/>
                                        <p:tgtEl>
                                          <p:spTgt spid="130"/>
                                        </p:tgtEl>
                                      </p:cBhvr>
                                    </p:animEffect>
                                  </p:childTnLst>
                                </p:cTn>
                              </p:par>
                              <p:par>
                                <p:cTn id="395" presetID="9" presetClass="entr" fill="hold" grpId="0" nodeType="withEffect">
                                  <p:stCondLst>
                                    <p:cond delay="0"/>
                                  </p:stCondLst>
                                  <p:iterate>
                                    <p:tmAbs val="0"/>
                                  </p:iterate>
                                  <p:childTnLst>
                                    <p:set>
                                      <p:cBhvr>
                                        <p:cTn id="396" fill="hold"/>
                                        <p:tgtEl>
                                          <p:spTgt spid="131"/>
                                        </p:tgtEl>
                                        <p:attrNameLst>
                                          <p:attrName>style.visibility</p:attrName>
                                        </p:attrNameLst>
                                      </p:cBhvr>
                                      <p:to>
                                        <p:strVal val="visible"/>
                                      </p:to>
                                    </p:set>
                                    <p:animEffect transition="in" filter="dissolve">
                                      <p:cBhvr>
                                        <p:cTn id="397" dur="1000"/>
                                        <p:tgtEl>
                                          <p:spTgt spid="131"/>
                                        </p:tgtEl>
                                      </p:cBhvr>
                                    </p:animEffect>
                                  </p:childTnLst>
                                </p:cTn>
                              </p:par>
                              <p:par>
                                <p:cTn id="398" presetID="9" presetClass="entr" fill="hold" grpId="0" nodeType="withEffect">
                                  <p:stCondLst>
                                    <p:cond delay="0"/>
                                  </p:stCondLst>
                                  <p:iterate>
                                    <p:tmAbs val="0"/>
                                  </p:iterate>
                                  <p:childTnLst>
                                    <p:set>
                                      <p:cBhvr>
                                        <p:cTn id="399" fill="hold"/>
                                        <p:tgtEl>
                                          <p:spTgt spid="132"/>
                                        </p:tgtEl>
                                        <p:attrNameLst>
                                          <p:attrName>style.visibility</p:attrName>
                                        </p:attrNameLst>
                                      </p:cBhvr>
                                      <p:to>
                                        <p:strVal val="visible"/>
                                      </p:to>
                                    </p:set>
                                    <p:animEffect transition="in" filter="dissolve">
                                      <p:cBhvr>
                                        <p:cTn id="400" dur="1000"/>
                                        <p:tgtEl>
                                          <p:spTgt spid="132"/>
                                        </p:tgtEl>
                                      </p:cBhvr>
                                    </p:animEffect>
                                  </p:childTnLst>
                                </p:cTn>
                              </p:par>
                              <p:par>
                                <p:cTn id="401" presetID="9" presetClass="entr" fill="hold" grpId="0" nodeType="withEffect">
                                  <p:stCondLst>
                                    <p:cond delay="0"/>
                                  </p:stCondLst>
                                  <p:iterate>
                                    <p:tmAbs val="0"/>
                                  </p:iterate>
                                  <p:childTnLst>
                                    <p:set>
                                      <p:cBhvr>
                                        <p:cTn id="402" fill="hold"/>
                                        <p:tgtEl>
                                          <p:spTgt spid="133"/>
                                        </p:tgtEl>
                                        <p:attrNameLst>
                                          <p:attrName>style.visibility</p:attrName>
                                        </p:attrNameLst>
                                      </p:cBhvr>
                                      <p:to>
                                        <p:strVal val="visible"/>
                                      </p:to>
                                    </p:set>
                                    <p:animEffect transition="in" filter="dissolve">
                                      <p:cBhvr>
                                        <p:cTn id="403" dur="1000"/>
                                        <p:tgtEl>
                                          <p:spTgt spid="133"/>
                                        </p:tgtEl>
                                      </p:cBhvr>
                                    </p:animEffect>
                                  </p:childTnLst>
                                </p:cTn>
                              </p:par>
                              <p:par>
                                <p:cTn id="404" presetID="9" presetClass="entr" fill="hold" grpId="0" nodeType="withEffect">
                                  <p:stCondLst>
                                    <p:cond delay="0"/>
                                  </p:stCondLst>
                                  <p:iterate>
                                    <p:tmAbs val="0"/>
                                  </p:iterate>
                                  <p:childTnLst>
                                    <p:set>
                                      <p:cBhvr>
                                        <p:cTn id="405" fill="hold"/>
                                        <p:tgtEl>
                                          <p:spTgt spid="134"/>
                                        </p:tgtEl>
                                        <p:attrNameLst>
                                          <p:attrName>style.visibility</p:attrName>
                                        </p:attrNameLst>
                                      </p:cBhvr>
                                      <p:to>
                                        <p:strVal val="visible"/>
                                      </p:to>
                                    </p:set>
                                    <p:animEffect transition="in" filter="dissolve">
                                      <p:cBhvr>
                                        <p:cTn id="406" dur="1000"/>
                                        <p:tgtEl>
                                          <p:spTgt spid="134"/>
                                        </p:tgtEl>
                                      </p:cBhvr>
                                    </p:animEffect>
                                  </p:childTnLst>
                                </p:cTn>
                              </p:par>
                              <p:par>
                                <p:cTn id="407" presetID="9" presetClass="entr" fill="hold" grpId="0" nodeType="withEffect">
                                  <p:stCondLst>
                                    <p:cond delay="0"/>
                                  </p:stCondLst>
                                  <p:iterate>
                                    <p:tmAbs val="0"/>
                                  </p:iterate>
                                  <p:childTnLst>
                                    <p:set>
                                      <p:cBhvr>
                                        <p:cTn id="408" fill="hold"/>
                                        <p:tgtEl>
                                          <p:spTgt spid="135"/>
                                        </p:tgtEl>
                                        <p:attrNameLst>
                                          <p:attrName>style.visibility</p:attrName>
                                        </p:attrNameLst>
                                      </p:cBhvr>
                                      <p:to>
                                        <p:strVal val="visible"/>
                                      </p:to>
                                    </p:set>
                                    <p:animEffect transition="in" filter="dissolve">
                                      <p:cBhvr>
                                        <p:cTn id="409" dur="1000"/>
                                        <p:tgtEl>
                                          <p:spTgt spid="135"/>
                                        </p:tgtEl>
                                      </p:cBhvr>
                                    </p:animEffect>
                                  </p:childTnLst>
                                </p:cTn>
                              </p:par>
                              <p:par>
                                <p:cTn id="410" presetID="9" presetClass="entr" fill="hold" grpId="0" nodeType="withEffect">
                                  <p:stCondLst>
                                    <p:cond delay="0"/>
                                  </p:stCondLst>
                                  <p:iterate>
                                    <p:tmAbs val="0"/>
                                  </p:iterate>
                                  <p:childTnLst>
                                    <p:set>
                                      <p:cBhvr>
                                        <p:cTn id="411" fill="hold"/>
                                        <p:tgtEl>
                                          <p:spTgt spid="136"/>
                                        </p:tgtEl>
                                        <p:attrNameLst>
                                          <p:attrName>style.visibility</p:attrName>
                                        </p:attrNameLst>
                                      </p:cBhvr>
                                      <p:to>
                                        <p:strVal val="visible"/>
                                      </p:to>
                                    </p:set>
                                    <p:animEffect transition="in" filter="dissolve">
                                      <p:cBhvr>
                                        <p:cTn id="412" dur="1000"/>
                                        <p:tgtEl>
                                          <p:spTgt spid="136"/>
                                        </p:tgtEl>
                                      </p:cBhvr>
                                    </p:animEffect>
                                  </p:childTnLst>
                                </p:cTn>
                              </p:par>
                              <p:par>
                                <p:cTn id="413" presetID="9" presetClass="entr" fill="hold" grpId="0" nodeType="withEffect">
                                  <p:stCondLst>
                                    <p:cond delay="0"/>
                                  </p:stCondLst>
                                  <p:iterate>
                                    <p:tmAbs val="0"/>
                                  </p:iterate>
                                  <p:childTnLst>
                                    <p:set>
                                      <p:cBhvr>
                                        <p:cTn id="414" fill="hold"/>
                                        <p:tgtEl>
                                          <p:spTgt spid="137"/>
                                        </p:tgtEl>
                                        <p:attrNameLst>
                                          <p:attrName>style.visibility</p:attrName>
                                        </p:attrNameLst>
                                      </p:cBhvr>
                                      <p:to>
                                        <p:strVal val="visible"/>
                                      </p:to>
                                    </p:set>
                                    <p:animEffect transition="in" filter="dissolve">
                                      <p:cBhvr>
                                        <p:cTn id="415" dur="1000"/>
                                        <p:tgtEl>
                                          <p:spTgt spid="137"/>
                                        </p:tgtEl>
                                      </p:cBhvr>
                                    </p:animEffect>
                                  </p:childTnLst>
                                </p:cTn>
                              </p:par>
                              <p:par>
                                <p:cTn id="416" presetID="9" presetClass="entr" fill="hold" grpId="0" nodeType="withEffect">
                                  <p:stCondLst>
                                    <p:cond delay="0"/>
                                  </p:stCondLst>
                                  <p:iterate>
                                    <p:tmAbs val="0"/>
                                  </p:iterate>
                                  <p:childTnLst>
                                    <p:set>
                                      <p:cBhvr>
                                        <p:cTn id="417" fill="hold"/>
                                        <p:tgtEl>
                                          <p:spTgt spid="138"/>
                                        </p:tgtEl>
                                        <p:attrNameLst>
                                          <p:attrName>style.visibility</p:attrName>
                                        </p:attrNameLst>
                                      </p:cBhvr>
                                      <p:to>
                                        <p:strVal val="visible"/>
                                      </p:to>
                                    </p:set>
                                    <p:animEffect transition="in" filter="dissolve">
                                      <p:cBhvr>
                                        <p:cTn id="418" dur="1000"/>
                                        <p:tgtEl>
                                          <p:spTgt spid="138"/>
                                        </p:tgtEl>
                                      </p:cBhvr>
                                    </p:animEffect>
                                  </p:childTnLst>
                                </p:cTn>
                              </p:par>
                              <p:par>
                                <p:cTn id="419" presetID="9" presetClass="entr" fill="hold" grpId="0" nodeType="withEffect">
                                  <p:stCondLst>
                                    <p:cond delay="0"/>
                                  </p:stCondLst>
                                  <p:iterate>
                                    <p:tmAbs val="0"/>
                                  </p:iterate>
                                  <p:childTnLst>
                                    <p:set>
                                      <p:cBhvr>
                                        <p:cTn id="420" fill="hold"/>
                                        <p:tgtEl>
                                          <p:spTgt spid="139"/>
                                        </p:tgtEl>
                                        <p:attrNameLst>
                                          <p:attrName>style.visibility</p:attrName>
                                        </p:attrNameLst>
                                      </p:cBhvr>
                                      <p:to>
                                        <p:strVal val="visible"/>
                                      </p:to>
                                    </p:set>
                                    <p:animEffect transition="in" filter="dissolve">
                                      <p:cBhvr>
                                        <p:cTn id="421" dur="1000"/>
                                        <p:tgtEl>
                                          <p:spTgt spid="139"/>
                                        </p:tgtEl>
                                      </p:cBhvr>
                                    </p:animEffect>
                                  </p:childTnLst>
                                </p:cTn>
                              </p:par>
                              <p:par>
                                <p:cTn id="422" presetID="9" presetClass="entr" fill="hold" grpId="0" nodeType="withEffect">
                                  <p:stCondLst>
                                    <p:cond delay="0"/>
                                  </p:stCondLst>
                                  <p:iterate>
                                    <p:tmAbs val="0"/>
                                  </p:iterate>
                                  <p:childTnLst>
                                    <p:set>
                                      <p:cBhvr>
                                        <p:cTn id="423" fill="hold"/>
                                        <p:tgtEl>
                                          <p:spTgt spid="140"/>
                                        </p:tgtEl>
                                        <p:attrNameLst>
                                          <p:attrName>style.visibility</p:attrName>
                                        </p:attrNameLst>
                                      </p:cBhvr>
                                      <p:to>
                                        <p:strVal val="visible"/>
                                      </p:to>
                                    </p:set>
                                    <p:animEffect transition="in" filter="dissolve">
                                      <p:cBhvr>
                                        <p:cTn id="424" dur="1000"/>
                                        <p:tgtEl>
                                          <p:spTgt spid="140"/>
                                        </p:tgtEl>
                                      </p:cBhvr>
                                    </p:animEffect>
                                  </p:childTnLst>
                                </p:cTn>
                              </p:par>
                            </p:childTnLst>
                          </p:cTn>
                        </p:par>
                      </p:childTnLst>
                    </p:cTn>
                  </p:par>
                  <p:par>
                    <p:cTn id="425" fill="hold">
                      <p:stCondLst>
                        <p:cond delay="indefinite"/>
                      </p:stCondLst>
                      <p:childTnLst>
                        <p:par>
                          <p:cTn id="426" fill="hold">
                            <p:stCondLst>
                              <p:cond delay="0"/>
                            </p:stCondLst>
                            <p:childTnLst>
                              <p:par>
                                <p:cTn id="427" presetID="22" presetClass="entr" presetSubtype="8" fill="hold" grpId="0" nodeType="clickEffect">
                                  <p:stCondLst>
                                    <p:cond delay="0"/>
                                  </p:stCondLst>
                                  <p:iterate>
                                    <p:tmAbs val="0"/>
                                  </p:iterate>
                                  <p:childTnLst>
                                    <p:set>
                                      <p:cBhvr>
                                        <p:cTn id="428" fill="hold"/>
                                        <p:tgtEl>
                                          <p:spTgt spid="141"/>
                                        </p:tgtEl>
                                        <p:attrNameLst>
                                          <p:attrName>style.visibility</p:attrName>
                                        </p:attrNameLst>
                                      </p:cBhvr>
                                      <p:to>
                                        <p:strVal val="visible"/>
                                      </p:to>
                                    </p:set>
                                    <p:animEffect transition="in" filter="wipe(left)">
                                      <p:cBhvr>
                                        <p:cTn id="429" dur="2000"/>
                                        <p:tgtEl>
                                          <p:spTgt spid="141"/>
                                        </p:tgtEl>
                                      </p:cBhvr>
                                    </p:animEffect>
                                  </p:childTnLst>
                                </p:cTn>
                              </p:par>
                            </p:childTnLst>
                          </p:cTn>
                        </p:par>
                      </p:childTnLst>
                    </p:cTn>
                  </p:par>
                  <p:par>
                    <p:cTn id="430" fill="hold">
                      <p:stCondLst>
                        <p:cond delay="indefinite"/>
                      </p:stCondLst>
                      <p:childTnLst>
                        <p:par>
                          <p:cTn id="431" fill="hold">
                            <p:stCondLst>
                              <p:cond delay="0"/>
                            </p:stCondLst>
                            <p:childTnLst>
                              <p:par>
                                <p:cTn id="432" presetID="22" presetClass="entr" presetSubtype="8" fill="hold" grpId="0" nodeType="clickEffect">
                                  <p:stCondLst>
                                    <p:cond delay="0"/>
                                  </p:stCondLst>
                                  <p:iterate>
                                    <p:tmAbs val="0"/>
                                  </p:iterate>
                                  <p:childTnLst>
                                    <p:set>
                                      <p:cBhvr>
                                        <p:cTn id="433" fill="hold"/>
                                        <p:tgtEl>
                                          <p:spTgt spid="142"/>
                                        </p:tgtEl>
                                        <p:attrNameLst>
                                          <p:attrName>style.visibility</p:attrName>
                                        </p:attrNameLst>
                                      </p:cBhvr>
                                      <p:to>
                                        <p:strVal val="visible"/>
                                      </p:to>
                                    </p:set>
                                    <p:animEffect transition="in" filter="wipe(left)">
                                      <p:cBhvr>
                                        <p:cTn id="434" dur="2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P spid="4" grpId="0" animBg="1" advAuto="0"/>
      <p:bldP spid="5" grpId="0" animBg="1" advAuto="0"/>
      <p:bldP spid="6" grpId="0" animBg="1" advAuto="0"/>
      <p:bldP spid="7" grpId="0" animBg="1" advAuto="0"/>
      <p:bldP spid="8" grpId="0" animBg="1" advAuto="0"/>
      <p:bldP spid="9" grpId="0" animBg="1" advAuto="0"/>
      <p:bldP spid="10" grpId="0" animBg="1" advAuto="0"/>
      <p:bldP spid="11" grpId="0" animBg="1" advAuto="0"/>
      <p:bldP spid="12" grpId="0" animBg="1" advAuto="0"/>
      <p:bldP spid="13" grpId="0" animBg="1" advAuto="0"/>
      <p:bldP spid="14" grpId="0" animBg="1" advAuto="0"/>
      <p:bldP spid="15" grpId="0" animBg="1" advAuto="0"/>
      <p:bldP spid="16" grpId="0" animBg="1" advAuto="0"/>
      <p:bldP spid="17" grpId="0" animBg="1" advAuto="0"/>
      <p:bldP spid="18" grpId="0" animBg="1" advAuto="0"/>
      <p:bldP spid="19" grpId="0" animBg="1" advAuto="0"/>
      <p:bldP spid="20" grpId="0" animBg="1" advAuto="0"/>
      <p:bldP spid="21" grpId="0" animBg="1" advAuto="0"/>
      <p:bldP spid="22" grpId="0" animBg="1" advAuto="0"/>
      <p:bldP spid="23" grpId="0" animBg="1" advAuto="0"/>
      <p:bldP spid="24" grpId="0" animBg="1" advAuto="0"/>
      <p:bldP spid="25" grpId="0" animBg="1" advAuto="0"/>
      <p:bldP spid="26" grpId="0" animBg="1" advAuto="0"/>
      <p:bldP spid="27" grpId="0" animBg="1" advAuto="0"/>
      <p:bldP spid="28" grpId="0" animBg="1" advAuto="0"/>
      <p:bldP spid="29" grpId="0"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P spid="37" grpId="0" animBg="1" advAuto="0"/>
      <p:bldP spid="38" grpId="0" animBg="1" advAuto="0"/>
      <p:bldP spid="39" grpId="0" animBg="1" advAuto="0"/>
      <p:bldP spid="40" grpId="0" animBg="1" advAuto="0"/>
      <p:bldP spid="41" grpId="0" animBg="1" advAuto="0"/>
      <p:bldP spid="42" grpId="0" animBg="1" advAuto="0"/>
      <p:bldP spid="43" grpId="0" animBg="1" advAuto="0"/>
      <p:bldP spid="44" grpId="0" animBg="1" advAuto="0"/>
      <p:bldP spid="45" grpId="0" animBg="1" advAuto="0"/>
      <p:bldP spid="46" grpId="0" animBg="1" advAuto="0"/>
      <p:bldP spid="47" grpId="0" animBg="1" advAuto="0"/>
      <p:bldP spid="48" grpId="0" animBg="1" advAuto="0"/>
      <p:bldP spid="49" grpId="0" animBg="1" advAuto="0"/>
      <p:bldP spid="50" grpId="0" animBg="1" advAuto="0"/>
      <p:bldP spid="51" grpId="0" animBg="1" advAuto="0"/>
      <p:bldP spid="52" grpId="0" animBg="1" advAuto="0"/>
      <p:bldP spid="53" grpId="0" animBg="1" advAuto="0"/>
      <p:bldP spid="54" grpId="0" animBg="1" advAuto="0"/>
      <p:bldP spid="55" grpId="0" animBg="1" advAuto="0"/>
      <p:bldP spid="56" grpId="0" animBg="1" advAuto="0"/>
      <p:bldP spid="57" grpId="0" animBg="1" advAuto="0"/>
      <p:bldP spid="58" grpId="0" animBg="1" advAuto="0"/>
      <p:bldP spid="59" grpId="0" animBg="1" advAuto="0"/>
      <p:bldP spid="60" grpId="0" animBg="1" advAuto="0"/>
      <p:bldP spid="61" grpId="0" animBg="1" advAuto="0"/>
      <p:bldP spid="62" grpId="0" animBg="1" advAuto="0"/>
      <p:bldP spid="63" grpId="0" animBg="1" advAuto="0"/>
      <p:bldP spid="64" grpId="0" animBg="1" advAuto="0"/>
      <p:bldP spid="65" grpId="0" animBg="1" advAuto="0"/>
      <p:bldP spid="66" grpId="0" animBg="1" advAuto="0"/>
      <p:bldP spid="67" grpId="0" animBg="1" advAuto="0"/>
      <p:bldP spid="68" grpId="0" animBg="1" advAuto="0"/>
      <p:bldP spid="69" grpId="0" animBg="1" advAuto="0"/>
      <p:bldP spid="70" grpId="0" animBg="1" advAuto="0"/>
      <p:bldP spid="71" grpId="0" animBg="1" advAuto="0"/>
      <p:bldP spid="72" grpId="0" animBg="1" advAuto="0"/>
      <p:bldP spid="73" grpId="0" animBg="1" advAuto="0"/>
      <p:bldP spid="74" grpId="0" animBg="1" advAuto="0"/>
      <p:bldP spid="75" grpId="0" animBg="1" advAuto="0"/>
      <p:bldP spid="76" grpId="0" animBg="1" advAuto="0"/>
      <p:bldP spid="77" grpId="0" animBg="1" advAuto="0"/>
      <p:bldP spid="78" grpId="0" animBg="1" advAuto="0"/>
      <p:bldP spid="79" grpId="0" animBg="1" advAuto="0"/>
      <p:bldP spid="80" grpId="0" animBg="1" advAuto="0"/>
      <p:bldP spid="81" grpId="0" animBg="1" advAuto="0"/>
      <p:bldP spid="82" grpId="0" animBg="1" advAuto="0"/>
      <p:bldP spid="83" grpId="0" animBg="1" advAuto="0"/>
      <p:bldP spid="84" grpId="0" animBg="1" advAuto="0"/>
      <p:bldP spid="85" grpId="0" animBg="1" advAuto="0"/>
      <p:bldP spid="86" grpId="0" animBg="1" advAuto="0"/>
      <p:bldP spid="87" grpId="0" animBg="1" advAuto="0"/>
      <p:bldP spid="88" grpId="0" animBg="1" advAuto="0"/>
      <p:bldP spid="89" grpId="0" animBg="1" advAuto="0"/>
      <p:bldP spid="90" grpId="0" animBg="1" advAuto="0"/>
      <p:bldP spid="91" grpId="0" animBg="1" advAuto="0"/>
      <p:bldP spid="92" grpId="0" animBg="1" advAuto="0"/>
      <p:bldP spid="93" grpId="0" animBg="1" advAuto="0"/>
      <p:bldP spid="94" grpId="0" animBg="1" advAuto="0"/>
      <p:bldP spid="95" grpId="0" animBg="1" advAuto="0"/>
      <p:bldP spid="96" grpId="0" animBg="1" advAuto="0"/>
      <p:bldP spid="97" grpId="0" animBg="1" advAuto="0"/>
      <p:bldP spid="98" grpId="0" animBg="1" advAuto="0"/>
      <p:bldP spid="99" grpId="0" animBg="1" advAuto="0"/>
      <p:bldP spid="100" grpId="0" animBg="1" advAuto="0"/>
      <p:bldP spid="101" grpId="0" animBg="1" advAuto="0"/>
      <p:bldP spid="102" grpId="0" animBg="1" advAuto="0"/>
      <p:bldP spid="103" grpId="0" animBg="1" advAuto="0"/>
      <p:bldP spid="104" grpId="0" animBg="1" advAuto="0"/>
      <p:bldP spid="105" grpId="0" animBg="1" advAuto="0"/>
      <p:bldP spid="106" grpId="0" animBg="1" advAuto="0"/>
      <p:bldP spid="107" grpId="0" animBg="1" advAuto="0"/>
      <p:bldP spid="108" grpId="0" animBg="1" advAuto="0"/>
      <p:bldP spid="109" grpId="0" animBg="1" advAuto="0"/>
      <p:bldP spid="110" grpId="0" animBg="1" advAuto="0"/>
      <p:bldP spid="111" grpId="0" animBg="1" advAuto="0"/>
      <p:bldP spid="112" grpId="0" animBg="1" advAuto="0"/>
      <p:bldP spid="113" grpId="0" animBg="1" advAuto="0"/>
      <p:bldP spid="114" grpId="0" animBg="1" advAuto="0"/>
      <p:bldP spid="115" grpId="0" animBg="1" advAuto="0"/>
      <p:bldP spid="116" grpId="0" animBg="1" advAuto="0"/>
      <p:bldP spid="117" grpId="0" animBg="1" advAuto="0"/>
      <p:bldP spid="118" grpId="0" animBg="1" advAuto="0"/>
      <p:bldP spid="119" grpId="0" animBg="1" advAuto="0"/>
      <p:bldP spid="120" grpId="0" animBg="1" advAuto="0"/>
      <p:bldP spid="121" grpId="0" animBg="1" advAuto="0"/>
      <p:bldP spid="122" grpId="0" animBg="1" advAuto="0"/>
      <p:bldP spid="123" grpId="0" animBg="1" advAuto="0"/>
      <p:bldP spid="124" grpId="0" animBg="1" advAuto="0"/>
      <p:bldP spid="125" grpId="0" animBg="1" advAuto="0"/>
      <p:bldP spid="126" grpId="0" animBg="1" advAuto="0"/>
      <p:bldP spid="127" grpId="0" animBg="1" advAuto="0"/>
      <p:bldP spid="128" grpId="0" animBg="1" advAuto="0"/>
      <p:bldP spid="129" grpId="0" animBg="1" advAuto="0"/>
      <p:bldP spid="130" grpId="0" animBg="1" advAuto="0"/>
      <p:bldP spid="131" grpId="0" animBg="1" advAuto="0"/>
      <p:bldP spid="132" grpId="0" animBg="1" advAuto="0"/>
      <p:bldP spid="133" grpId="0" animBg="1" advAuto="0"/>
      <p:bldP spid="134" grpId="0" animBg="1" advAuto="0"/>
      <p:bldP spid="135" grpId="0" animBg="1" advAuto="0"/>
      <p:bldP spid="136" grpId="0" animBg="1" advAuto="0"/>
      <p:bldP spid="137" grpId="0" animBg="1" advAuto="0"/>
      <p:bldP spid="138" grpId="0" animBg="1" advAuto="0"/>
      <p:bldP spid="139" grpId="0" animBg="1" advAuto="0"/>
      <p:bldP spid="140" grpId="0" animBg="1" advAuto="0"/>
      <p:bldP spid="141" grpId="0" animBg="1" advAuto="0"/>
      <p:bldP spid="142"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amp">
            <a:extLst>
              <a:ext uri="{FF2B5EF4-FFF2-40B4-BE49-F238E27FC236}">
                <a16:creationId xmlns:a16="http://schemas.microsoft.com/office/drawing/2014/main" id="{999D7166-F193-4F4E-A97A-1516C89DB6B8}"/>
              </a:ext>
            </a:extLst>
          </p:cNvPr>
          <p:cNvSpPr/>
          <p:nvPr/>
        </p:nvSpPr>
        <p:spPr>
          <a:xfrm>
            <a:off x="884640" y="2567652"/>
            <a:ext cx="657589" cy="610678"/>
          </a:xfrm>
          <a:custGeom>
            <a:avLst/>
            <a:gdLst/>
            <a:ahLst/>
            <a:cxnLst>
              <a:cxn ang="0">
                <a:pos x="wd2" y="hd2"/>
              </a:cxn>
              <a:cxn ang="5400000">
                <a:pos x="wd2" y="hd2"/>
              </a:cxn>
              <a:cxn ang="10800000">
                <a:pos x="wd2" y="hd2"/>
              </a:cxn>
              <a:cxn ang="16200000">
                <a:pos x="wd2" y="hd2"/>
              </a:cxn>
            </a:cxnLst>
            <a:rect l="0" t="0" r="r" b="b"/>
            <a:pathLst>
              <a:path w="21537" h="21600" extrusionOk="0">
                <a:moveTo>
                  <a:pt x="16002" y="0"/>
                </a:moveTo>
                <a:lnTo>
                  <a:pt x="15692" y="171"/>
                </a:lnTo>
                <a:lnTo>
                  <a:pt x="15886" y="578"/>
                </a:lnTo>
                <a:lnTo>
                  <a:pt x="15308" y="898"/>
                </a:lnTo>
                <a:lnTo>
                  <a:pt x="16044" y="3041"/>
                </a:lnTo>
                <a:lnTo>
                  <a:pt x="15405" y="3377"/>
                </a:lnTo>
                <a:lnTo>
                  <a:pt x="14353" y="2744"/>
                </a:lnTo>
                <a:cubicBezTo>
                  <a:pt x="14137" y="2614"/>
                  <a:pt x="13873" y="2784"/>
                  <a:pt x="13877" y="3051"/>
                </a:cubicBezTo>
                <a:lnTo>
                  <a:pt x="13877" y="3091"/>
                </a:lnTo>
                <a:lnTo>
                  <a:pt x="2084" y="5347"/>
                </a:lnTo>
                <a:cubicBezTo>
                  <a:pt x="1994" y="5133"/>
                  <a:pt x="1750" y="5044"/>
                  <a:pt x="1557" y="5163"/>
                </a:cubicBezTo>
                <a:lnTo>
                  <a:pt x="189" y="6011"/>
                </a:lnTo>
                <a:cubicBezTo>
                  <a:pt x="-16" y="6138"/>
                  <a:pt x="-63" y="6434"/>
                  <a:pt x="92" y="6626"/>
                </a:cubicBezTo>
                <a:lnTo>
                  <a:pt x="779" y="7478"/>
                </a:lnTo>
                <a:cubicBezTo>
                  <a:pt x="871" y="7592"/>
                  <a:pt x="1012" y="7637"/>
                  <a:pt x="1144" y="7604"/>
                </a:cubicBezTo>
                <a:lnTo>
                  <a:pt x="7842" y="17569"/>
                </a:lnTo>
                <a:cubicBezTo>
                  <a:pt x="7796" y="17616"/>
                  <a:pt x="7773" y="17684"/>
                  <a:pt x="7782" y="17753"/>
                </a:cubicBezTo>
                <a:cubicBezTo>
                  <a:pt x="7805" y="17919"/>
                  <a:pt x="7846" y="18228"/>
                  <a:pt x="7866" y="18410"/>
                </a:cubicBezTo>
                <a:cubicBezTo>
                  <a:pt x="7867" y="18424"/>
                  <a:pt x="7870" y="18437"/>
                  <a:pt x="7874" y="18450"/>
                </a:cubicBezTo>
                <a:lnTo>
                  <a:pt x="7811" y="18450"/>
                </a:lnTo>
                <a:lnTo>
                  <a:pt x="6110" y="18999"/>
                </a:lnTo>
                <a:lnTo>
                  <a:pt x="4674" y="20383"/>
                </a:lnTo>
                <a:lnTo>
                  <a:pt x="4674" y="21600"/>
                </a:lnTo>
                <a:lnTo>
                  <a:pt x="11853" y="21600"/>
                </a:lnTo>
                <a:lnTo>
                  <a:pt x="11853" y="20383"/>
                </a:lnTo>
                <a:lnTo>
                  <a:pt x="10417" y="18999"/>
                </a:lnTo>
                <a:lnTo>
                  <a:pt x="8936" y="18522"/>
                </a:lnTo>
                <a:lnTo>
                  <a:pt x="9489" y="18094"/>
                </a:lnTo>
                <a:cubicBezTo>
                  <a:pt x="9571" y="18031"/>
                  <a:pt x="9596" y="17911"/>
                  <a:pt x="9547" y="17817"/>
                </a:cubicBezTo>
                <a:lnTo>
                  <a:pt x="9431" y="17599"/>
                </a:lnTo>
                <a:cubicBezTo>
                  <a:pt x="9405" y="17549"/>
                  <a:pt x="9399" y="17490"/>
                  <a:pt x="9414" y="17435"/>
                </a:cubicBezTo>
                <a:lnTo>
                  <a:pt x="9598" y="16747"/>
                </a:lnTo>
                <a:cubicBezTo>
                  <a:pt x="9619" y="16666"/>
                  <a:pt x="9595" y="16579"/>
                  <a:pt x="9535" y="16525"/>
                </a:cubicBezTo>
                <a:lnTo>
                  <a:pt x="9365" y="16373"/>
                </a:lnTo>
                <a:cubicBezTo>
                  <a:pt x="9291" y="16306"/>
                  <a:pt x="9183" y="16306"/>
                  <a:pt x="9110" y="16374"/>
                </a:cubicBezTo>
                <a:lnTo>
                  <a:pt x="8838" y="16630"/>
                </a:lnTo>
                <a:lnTo>
                  <a:pt x="2301" y="6905"/>
                </a:lnTo>
                <a:cubicBezTo>
                  <a:pt x="2345" y="6870"/>
                  <a:pt x="2380" y="6825"/>
                  <a:pt x="2405" y="6775"/>
                </a:cubicBezTo>
                <a:lnTo>
                  <a:pt x="13948" y="4567"/>
                </a:lnTo>
                <a:cubicBezTo>
                  <a:pt x="14038" y="4712"/>
                  <a:pt x="14225" y="4774"/>
                  <a:pt x="14380" y="4673"/>
                </a:cubicBezTo>
                <a:lnTo>
                  <a:pt x="15437" y="3990"/>
                </a:lnTo>
                <a:cubicBezTo>
                  <a:pt x="15522" y="3936"/>
                  <a:pt x="15571" y="3851"/>
                  <a:pt x="15587" y="3759"/>
                </a:cubicBezTo>
                <a:lnTo>
                  <a:pt x="16161" y="3456"/>
                </a:lnTo>
                <a:lnTo>
                  <a:pt x="15784" y="7603"/>
                </a:lnTo>
                <a:lnTo>
                  <a:pt x="21537" y="4414"/>
                </a:lnTo>
                <a:lnTo>
                  <a:pt x="18153" y="2300"/>
                </a:lnTo>
                <a:lnTo>
                  <a:pt x="16771" y="86"/>
                </a:lnTo>
                <a:lnTo>
                  <a:pt x="16194" y="406"/>
                </a:lnTo>
                <a:lnTo>
                  <a:pt x="16002" y="0"/>
                </a:lnTo>
                <a:close/>
                <a:moveTo>
                  <a:pt x="13884" y="3526"/>
                </a:moveTo>
                <a:lnTo>
                  <a:pt x="13892" y="4143"/>
                </a:lnTo>
                <a:lnTo>
                  <a:pt x="2395" y="6342"/>
                </a:lnTo>
                <a:lnTo>
                  <a:pt x="2213" y="5758"/>
                </a:lnTo>
                <a:lnTo>
                  <a:pt x="13884" y="3526"/>
                </a:lnTo>
                <a:close/>
                <a:moveTo>
                  <a:pt x="1958" y="7124"/>
                </a:moveTo>
                <a:lnTo>
                  <a:pt x="8537" y="16914"/>
                </a:lnTo>
                <a:lnTo>
                  <a:pt x="8143" y="17287"/>
                </a:lnTo>
                <a:lnTo>
                  <a:pt x="1503" y="7406"/>
                </a:lnTo>
                <a:lnTo>
                  <a:pt x="1958" y="7124"/>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3" name="Headphones">
            <a:extLst>
              <a:ext uri="{FF2B5EF4-FFF2-40B4-BE49-F238E27FC236}">
                <a16:creationId xmlns:a16="http://schemas.microsoft.com/office/drawing/2014/main" id="{6F25E99A-6224-6B48-AE42-94B82FEC84FA}"/>
              </a:ext>
            </a:extLst>
          </p:cNvPr>
          <p:cNvSpPr/>
          <p:nvPr/>
        </p:nvSpPr>
        <p:spPr>
          <a:xfrm>
            <a:off x="3724245" y="3391258"/>
            <a:ext cx="616109" cy="652829"/>
          </a:xfrm>
          <a:custGeom>
            <a:avLst/>
            <a:gdLst/>
            <a:ahLst/>
            <a:cxnLst>
              <a:cxn ang="0">
                <a:pos x="wd2" y="hd2"/>
              </a:cxn>
              <a:cxn ang="5400000">
                <a:pos x="wd2" y="hd2"/>
              </a:cxn>
              <a:cxn ang="10800000">
                <a:pos x="wd2" y="hd2"/>
              </a:cxn>
              <a:cxn ang="16200000">
                <a:pos x="wd2" y="hd2"/>
              </a:cxn>
            </a:cxnLst>
            <a:rect l="0" t="0" r="r" b="b"/>
            <a:pathLst>
              <a:path w="21546" h="21532" extrusionOk="0">
                <a:moveTo>
                  <a:pt x="10761" y="0"/>
                </a:moveTo>
                <a:cubicBezTo>
                  <a:pt x="4815" y="14"/>
                  <a:pt x="0" y="4562"/>
                  <a:pt x="0" y="10172"/>
                </a:cubicBezTo>
                <a:cubicBezTo>
                  <a:pt x="0" y="10172"/>
                  <a:pt x="-27" y="14369"/>
                  <a:pt x="617" y="15259"/>
                </a:cubicBezTo>
                <a:cubicBezTo>
                  <a:pt x="1057" y="15867"/>
                  <a:pt x="1522" y="16227"/>
                  <a:pt x="1773" y="16394"/>
                </a:cubicBezTo>
                <a:lnTo>
                  <a:pt x="1728" y="16763"/>
                </a:lnTo>
                <a:cubicBezTo>
                  <a:pt x="1697" y="17023"/>
                  <a:pt x="1763" y="17285"/>
                  <a:pt x="1917" y="17503"/>
                </a:cubicBezTo>
                <a:lnTo>
                  <a:pt x="4175" y="20687"/>
                </a:lnTo>
                <a:cubicBezTo>
                  <a:pt x="4449" y="21073"/>
                  <a:pt x="4948" y="21256"/>
                  <a:pt x="5426" y="21146"/>
                </a:cubicBezTo>
                <a:lnTo>
                  <a:pt x="5686" y="21088"/>
                </a:lnTo>
                <a:cubicBezTo>
                  <a:pt x="5872" y="21417"/>
                  <a:pt x="6277" y="21600"/>
                  <a:pt x="6680" y="21508"/>
                </a:cubicBezTo>
                <a:lnTo>
                  <a:pt x="7777" y="21257"/>
                </a:lnTo>
                <a:cubicBezTo>
                  <a:pt x="8254" y="21149"/>
                  <a:pt x="8547" y="20695"/>
                  <a:pt x="8431" y="20245"/>
                </a:cubicBezTo>
                <a:lnTo>
                  <a:pt x="6191" y="11511"/>
                </a:lnTo>
                <a:cubicBezTo>
                  <a:pt x="6075" y="11061"/>
                  <a:pt x="5594" y="10785"/>
                  <a:pt x="5117" y="10894"/>
                </a:cubicBezTo>
                <a:lnTo>
                  <a:pt x="4020" y="11144"/>
                </a:lnTo>
                <a:cubicBezTo>
                  <a:pt x="3618" y="11236"/>
                  <a:pt x="3347" y="11572"/>
                  <a:pt x="3341" y="11945"/>
                </a:cubicBezTo>
                <a:lnTo>
                  <a:pt x="3080" y="12006"/>
                </a:lnTo>
                <a:cubicBezTo>
                  <a:pt x="2604" y="12115"/>
                  <a:pt x="2250" y="12493"/>
                  <a:pt x="2194" y="12953"/>
                </a:cubicBezTo>
                <a:lnTo>
                  <a:pt x="1999" y="14546"/>
                </a:lnTo>
                <a:cubicBezTo>
                  <a:pt x="1704" y="14355"/>
                  <a:pt x="1419" y="13987"/>
                  <a:pt x="1338" y="13531"/>
                </a:cubicBezTo>
                <a:cubicBezTo>
                  <a:pt x="1093" y="12161"/>
                  <a:pt x="1124" y="10179"/>
                  <a:pt x="1124" y="10179"/>
                </a:cubicBezTo>
                <a:cubicBezTo>
                  <a:pt x="1124" y="8464"/>
                  <a:pt x="1625" y="6859"/>
                  <a:pt x="2499" y="5489"/>
                </a:cubicBezTo>
                <a:cubicBezTo>
                  <a:pt x="2894" y="5535"/>
                  <a:pt x="3610" y="5477"/>
                  <a:pt x="4379" y="4724"/>
                </a:cubicBezTo>
                <a:cubicBezTo>
                  <a:pt x="5540" y="3586"/>
                  <a:pt x="7780" y="2347"/>
                  <a:pt x="10805" y="2347"/>
                </a:cubicBezTo>
                <a:cubicBezTo>
                  <a:pt x="13887" y="2347"/>
                  <a:pt x="16056" y="3586"/>
                  <a:pt x="17217" y="4724"/>
                </a:cubicBezTo>
                <a:cubicBezTo>
                  <a:pt x="17964" y="5455"/>
                  <a:pt x="18654" y="5531"/>
                  <a:pt x="19051" y="5492"/>
                </a:cubicBezTo>
                <a:cubicBezTo>
                  <a:pt x="19923" y="6862"/>
                  <a:pt x="20424" y="8465"/>
                  <a:pt x="20424" y="10179"/>
                </a:cubicBezTo>
                <a:cubicBezTo>
                  <a:pt x="20424" y="10179"/>
                  <a:pt x="20455" y="12161"/>
                  <a:pt x="20210" y="13531"/>
                </a:cubicBezTo>
                <a:cubicBezTo>
                  <a:pt x="20129" y="13987"/>
                  <a:pt x="19844" y="14355"/>
                  <a:pt x="19548" y="14546"/>
                </a:cubicBezTo>
                <a:lnTo>
                  <a:pt x="19354" y="12953"/>
                </a:lnTo>
                <a:cubicBezTo>
                  <a:pt x="19298" y="12493"/>
                  <a:pt x="18944" y="12115"/>
                  <a:pt x="18468" y="12006"/>
                </a:cubicBezTo>
                <a:lnTo>
                  <a:pt x="18205" y="11945"/>
                </a:lnTo>
                <a:cubicBezTo>
                  <a:pt x="18199" y="11572"/>
                  <a:pt x="17930" y="11236"/>
                  <a:pt x="17528" y="11144"/>
                </a:cubicBezTo>
                <a:lnTo>
                  <a:pt x="16429" y="10894"/>
                </a:lnTo>
                <a:cubicBezTo>
                  <a:pt x="15952" y="10785"/>
                  <a:pt x="15472" y="11061"/>
                  <a:pt x="15357" y="11511"/>
                </a:cubicBezTo>
                <a:lnTo>
                  <a:pt x="13115" y="20245"/>
                </a:lnTo>
                <a:cubicBezTo>
                  <a:pt x="12999" y="20695"/>
                  <a:pt x="13294" y="21149"/>
                  <a:pt x="13771" y="21257"/>
                </a:cubicBezTo>
                <a:lnTo>
                  <a:pt x="14868" y="21508"/>
                </a:lnTo>
                <a:cubicBezTo>
                  <a:pt x="15271" y="21600"/>
                  <a:pt x="15674" y="21417"/>
                  <a:pt x="15860" y="21088"/>
                </a:cubicBezTo>
                <a:lnTo>
                  <a:pt x="16122" y="21146"/>
                </a:lnTo>
                <a:cubicBezTo>
                  <a:pt x="16600" y="21256"/>
                  <a:pt x="17099" y="21073"/>
                  <a:pt x="17372" y="20687"/>
                </a:cubicBezTo>
                <a:lnTo>
                  <a:pt x="19629" y="17503"/>
                </a:lnTo>
                <a:cubicBezTo>
                  <a:pt x="19783" y="17285"/>
                  <a:pt x="19851" y="17023"/>
                  <a:pt x="19819" y="16763"/>
                </a:cubicBezTo>
                <a:lnTo>
                  <a:pt x="19773" y="16394"/>
                </a:lnTo>
                <a:cubicBezTo>
                  <a:pt x="20024" y="16227"/>
                  <a:pt x="20489" y="15867"/>
                  <a:pt x="20929" y="15259"/>
                </a:cubicBezTo>
                <a:cubicBezTo>
                  <a:pt x="21573" y="14369"/>
                  <a:pt x="21546" y="10172"/>
                  <a:pt x="21546" y="10172"/>
                </a:cubicBezTo>
                <a:cubicBezTo>
                  <a:pt x="21546" y="4562"/>
                  <a:pt x="16731" y="13"/>
                  <a:pt x="10785" y="0"/>
                </a:cubicBezTo>
                <a:cubicBezTo>
                  <a:pt x="10781" y="0"/>
                  <a:pt x="10777" y="0"/>
                  <a:pt x="10773" y="0"/>
                </a:cubicBezTo>
                <a:cubicBezTo>
                  <a:pt x="10769" y="0"/>
                  <a:pt x="10765" y="0"/>
                  <a:pt x="10761" y="0"/>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4" name="Refrigerator">
            <a:extLst>
              <a:ext uri="{FF2B5EF4-FFF2-40B4-BE49-F238E27FC236}">
                <a16:creationId xmlns:a16="http://schemas.microsoft.com/office/drawing/2014/main" id="{9F82E6C8-3608-E540-84C9-860EFBAF06B4}"/>
              </a:ext>
            </a:extLst>
          </p:cNvPr>
          <p:cNvSpPr/>
          <p:nvPr/>
        </p:nvSpPr>
        <p:spPr>
          <a:xfrm>
            <a:off x="2287906" y="2596868"/>
            <a:ext cx="363319" cy="764169"/>
          </a:xfrm>
          <a:custGeom>
            <a:avLst/>
            <a:gdLst/>
            <a:ahLst/>
            <a:cxnLst>
              <a:cxn ang="0">
                <a:pos x="wd2" y="hd2"/>
              </a:cxn>
              <a:cxn ang="5400000">
                <a:pos x="wd2" y="hd2"/>
              </a:cxn>
              <a:cxn ang="10800000">
                <a:pos x="wd2" y="hd2"/>
              </a:cxn>
              <a:cxn ang="16200000">
                <a:pos x="wd2" y="hd2"/>
              </a:cxn>
            </a:cxnLst>
            <a:rect l="0" t="0" r="r" b="b"/>
            <a:pathLst>
              <a:path w="21600" h="21597" extrusionOk="0">
                <a:moveTo>
                  <a:pt x="10798" y="0"/>
                </a:moveTo>
                <a:cubicBezTo>
                  <a:pt x="5398" y="-3"/>
                  <a:pt x="0" y="128"/>
                  <a:pt x="0" y="404"/>
                </a:cubicBezTo>
                <a:cubicBezTo>
                  <a:pt x="0" y="711"/>
                  <a:pt x="0" y="7075"/>
                  <a:pt x="0" y="12627"/>
                </a:cubicBezTo>
                <a:lnTo>
                  <a:pt x="21600" y="12627"/>
                </a:lnTo>
                <a:cubicBezTo>
                  <a:pt x="21600" y="7069"/>
                  <a:pt x="21600" y="697"/>
                  <a:pt x="21600" y="404"/>
                </a:cubicBezTo>
                <a:cubicBezTo>
                  <a:pt x="21600" y="141"/>
                  <a:pt x="16198" y="3"/>
                  <a:pt x="10798" y="0"/>
                </a:cubicBezTo>
                <a:close/>
                <a:moveTo>
                  <a:pt x="2217" y="2216"/>
                </a:moveTo>
                <a:lnTo>
                  <a:pt x="2830" y="2216"/>
                </a:lnTo>
                <a:cubicBezTo>
                  <a:pt x="2830" y="2216"/>
                  <a:pt x="2653" y="2739"/>
                  <a:pt x="2653" y="2973"/>
                </a:cubicBezTo>
                <a:cubicBezTo>
                  <a:pt x="2653" y="3291"/>
                  <a:pt x="2653" y="9406"/>
                  <a:pt x="2653" y="9724"/>
                </a:cubicBezTo>
                <a:cubicBezTo>
                  <a:pt x="2653" y="9959"/>
                  <a:pt x="2830" y="10482"/>
                  <a:pt x="2830" y="10482"/>
                </a:cubicBezTo>
                <a:lnTo>
                  <a:pt x="2217" y="10482"/>
                </a:lnTo>
                <a:cubicBezTo>
                  <a:pt x="2217" y="10482"/>
                  <a:pt x="1831" y="10090"/>
                  <a:pt x="1831" y="9701"/>
                </a:cubicBezTo>
                <a:cubicBezTo>
                  <a:pt x="1831" y="9400"/>
                  <a:pt x="1831" y="3300"/>
                  <a:pt x="1831" y="2999"/>
                </a:cubicBezTo>
                <a:cubicBezTo>
                  <a:pt x="1831" y="2609"/>
                  <a:pt x="2217" y="2216"/>
                  <a:pt x="2217" y="2216"/>
                </a:cubicBezTo>
                <a:close/>
                <a:moveTo>
                  <a:pt x="0" y="12933"/>
                </a:moveTo>
                <a:cubicBezTo>
                  <a:pt x="0" y="17288"/>
                  <a:pt x="0" y="21011"/>
                  <a:pt x="0" y="21011"/>
                </a:cubicBezTo>
                <a:lnTo>
                  <a:pt x="868" y="21011"/>
                </a:lnTo>
                <a:lnTo>
                  <a:pt x="868" y="21597"/>
                </a:lnTo>
                <a:lnTo>
                  <a:pt x="3846" y="21597"/>
                </a:lnTo>
                <a:lnTo>
                  <a:pt x="3846" y="21314"/>
                </a:lnTo>
                <a:lnTo>
                  <a:pt x="17754" y="21314"/>
                </a:lnTo>
                <a:lnTo>
                  <a:pt x="17754" y="21597"/>
                </a:lnTo>
                <a:lnTo>
                  <a:pt x="20732" y="21597"/>
                </a:lnTo>
                <a:lnTo>
                  <a:pt x="20732" y="21011"/>
                </a:lnTo>
                <a:lnTo>
                  <a:pt x="21600" y="21011"/>
                </a:lnTo>
                <a:cubicBezTo>
                  <a:pt x="21600" y="21011"/>
                  <a:pt x="21600" y="17288"/>
                  <a:pt x="21600" y="12933"/>
                </a:cubicBezTo>
                <a:lnTo>
                  <a:pt x="0" y="12933"/>
                </a:lnTo>
                <a:close/>
                <a:moveTo>
                  <a:pt x="2975" y="13738"/>
                </a:moveTo>
                <a:cubicBezTo>
                  <a:pt x="2975" y="13738"/>
                  <a:pt x="4072" y="13822"/>
                  <a:pt x="4565" y="13822"/>
                </a:cubicBezTo>
                <a:cubicBezTo>
                  <a:pt x="5234" y="13822"/>
                  <a:pt x="16363" y="13822"/>
                  <a:pt x="17031" y="13822"/>
                </a:cubicBezTo>
                <a:cubicBezTo>
                  <a:pt x="17524" y="13822"/>
                  <a:pt x="18625" y="13738"/>
                  <a:pt x="18625" y="13738"/>
                </a:cubicBezTo>
                <a:lnTo>
                  <a:pt x="18625" y="14029"/>
                </a:lnTo>
                <a:cubicBezTo>
                  <a:pt x="18625" y="14029"/>
                  <a:pt x="17800" y="14213"/>
                  <a:pt x="16982" y="14213"/>
                </a:cubicBezTo>
                <a:cubicBezTo>
                  <a:pt x="16348" y="14213"/>
                  <a:pt x="5252" y="14213"/>
                  <a:pt x="4618" y="14213"/>
                </a:cubicBezTo>
                <a:cubicBezTo>
                  <a:pt x="3800" y="14213"/>
                  <a:pt x="2975" y="14029"/>
                  <a:pt x="2975" y="14029"/>
                </a:cubicBezTo>
                <a:lnTo>
                  <a:pt x="2975" y="13738"/>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5" name="Mailbox">
            <a:extLst>
              <a:ext uri="{FF2B5EF4-FFF2-40B4-BE49-F238E27FC236}">
                <a16:creationId xmlns:a16="http://schemas.microsoft.com/office/drawing/2014/main" id="{60EFD385-B767-4343-90DC-C2CB65DBE17F}"/>
              </a:ext>
            </a:extLst>
          </p:cNvPr>
          <p:cNvSpPr/>
          <p:nvPr/>
        </p:nvSpPr>
        <p:spPr>
          <a:xfrm>
            <a:off x="10576256" y="282925"/>
            <a:ext cx="570432" cy="688498"/>
          </a:xfrm>
          <a:custGeom>
            <a:avLst/>
            <a:gdLst/>
            <a:ahLst/>
            <a:cxnLst>
              <a:cxn ang="0">
                <a:pos x="wd2" y="hd2"/>
              </a:cxn>
              <a:cxn ang="5400000">
                <a:pos x="wd2" y="hd2"/>
              </a:cxn>
              <a:cxn ang="10800000">
                <a:pos x="wd2" y="hd2"/>
              </a:cxn>
              <a:cxn ang="16200000">
                <a:pos x="wd2" y="hd2"/>
              </a:cxn>
            </a:cxnLst>
            <a:rect l="0" t="0" r="r" b="b"/>
            <a:pathLst>
              <a:path w="21600" h="21600" extrusionOk="0">
                <a:moveTo>
                  <a:pt x="9882" y="0"/>
                </a:moveTo>
                <a:lnTo>
                  <a:pt x="9882" y="2174"/>
                </a:lnTo>
                <a:lnTo>
                  <a:pt x="9882" y="7634"/>
                </a:lnTo>
                <a:lnTo>
                  <a:pt x="9383" y="7634"/>
                </a:lnTo>
                <a:lnTo>
                  <a:pt x="9383" y="4074"/>
                </a:lnTo>
                <a:lnTo>
                  <a:pt x="5937" y="4074"/>
                </a:lnTo>
                <a:cubicBezTo>
                  <a:pt x="7315" y="4687"/>
                  <a:pt x="8253" y="5892"/>
                  <a:pt x="8253" y="7277"/>
                </a:cubicBezTo>
                <a:lnTo>
                  <a:pt x="8253" y="14258"/>
                </a:lnTo>
                <a:lnTo>
                  <a:pt x="13534" y="14258"/>
                </a:lnTo>
                <a:lnTo>
                  <a:pt x="17732" y="14258"/>
                </a:lnTo>
                <a:lnTo>
                  <a:pt x="21600" y="14258"/>
                </a:lnTo>
                <a:cubicBezTo>
                  <a:pt x="21600" y="14258"/>
                  <a:pt x="21600" y="9046"/>
                  <a:pt x="21600" y="7277"/>
                </a:cubicBezTo>
                <a:cubicBezTo>
                  <a:pt x="21600" y="5507"/>
                  <a:pt x="19868" y="4074"/>
                  <a:pt x="17732" y="4074"/>
                </a:cubicBezTo>
                <a:lnTo>
                  <a:pt x="11603" y="4074"/>
                </a:lnTo>
                <a:lnTo>
                  <a:pt x="11603" y="1888"/>
                </a:lnTo>
                <a:lnTo>
                  <a:pt x="13581" y="1561"/>
                </a:lnTo>
                <a:lnTo>
                  <a:pt x="13581" y="0"/>
                </a:lnTo>
                <a:lnTo>
                  <a:pt x="9882" y="0"/>
                </a:lnTo>
                <a:close/>
                <a:moveTo>
                  <a:pt x="3866" y="4074"/>
                </a:moveTo>
                <a:cubicBezTo>
                  <a:pt x="1730" y="4074"/>
                  <a:pt x="0" y="5507"/>
                  <a:pt x="0" y="7277"/>
                </a:cubicBezTo>
                <a:cubicBezTo>
                  <a:pt x="0" y="8488"/>
                  <a:pt x="0" y="14259"/>
                  <a:pt x="0" y="14259"/>
                </a:cubicBezTo>
                <a:lnTo>
                  <a:pt x="7732" y="14259"/>
                </a:lnTo>
                <a:cubicBezTo>
                  <a:pt x="7732" y="14259"/>
                  <a:pt x="7732" y="9046"/>
                  <a:pt x="7732" y="7277"/>
                </a:cubicBezTo>
                <a:cubicBezTo>
                  <a:pt x="7732" y="5507"/>
                  <a:pt x="6001" y="4074"/>
                  <a:pt x="3866" y="4074"/>
                </a:cubicBezTo>
                <a:close/>
                <a:moveTo>
                  <a:pt x="8296" y="14690"/>
                </a:moveTo>
                <a:lnTo>
                  <a:pt x="8296" y="21600"/>
                </a:lnTo>
                <a:lnTo>
                  <a:pt x="10923" y="21600"/>
                </a:lnTo>
                <a:lnTo>
                  <a:pt x="10923" y="14690"/>
                </a:lnTo>
                <a:lnTo>
                  <a:pt x="8296" y="14690"/>
                </a:lnTo>
                <a:close/>
                <a:moveTo>
                  <a:pt x="11469" y="14690"/>
                </a:moveTo>
                <a:lnTo>
                  <a:pt x="11469" y="21600"/>
                </a:lnTo>
                <a:lnTo>
                  <a:pt x="14143" y="21600"/>
                </a:lnTo>
                <a:lnTo>
                  <a:pt x="14143" y="14690"/>
                </a:lnTo>
                <a:lnTo>
                  <a:pt x="13534" y="14690"/>
                </a:lnTo>
                <a:lnTo>
                  <a:pt x="11469" y="14690"/>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6" name="Light Bulb">
            <a:extLst>
              <a:ext uri="{FF2B5EF4-FFF2-40B4-BE49-F238E27FC236}">
                <a16:creationId xmlns:a16="http://schemas.microsoft.com/office/drawing/2014/main" id="{F32F87D7-159F-A14F-A0F3-D3CFBCAE9E90}"/>
              </a:ext>
            </a:extLst>
          </p:cNvPr>
          <p:cNvSpPr/>
          <p:nvPr/>
        </p:nvSpPr>
        <p:spPr>
          <a:xfrm>
            <a:off x="2286975" y="5280311"/>
            <a:ext cx="365181" cy="763975"/>
          </a:xfrm>
          <a:custGeom>
            <a:avLst/>
            <a:gdLst/>
            <a:ahLst/>
            <a:cxnLst>
              <a:cxn ang="0">
                <a:pos x="wd2" y="hd2"/>
              </a:cxn>
              <a:cxn ang="5400000">
                <a:pos x="wd2" y="hd2"/>
              </a:cxn>
              <a:cxn ang="10800000">
                <a:pos x="wd2" y="hd2"/>
              </a:cxn>
              <a:cxn ang="16200000">
                <a:pos x="wd2" y="hd2"/>
              </a:cxn>
            </a:cxnLst>
            <a:rect l="0" t="0" r="r" b="b"/>
            <a:pathLst>
              <a:path w="21075" h="21560" extrusionOk="0">
                <a:moveTo>
                  <a:pt x="12718" y="5"/>
                </a:moveTo>
                <a:cubicBezTo>
                  <a:pt x="12566" y="11"/>
                  <a:pt x="12413" y="25"/>
                  <a:pt x="12260" y="47"/>
                </a:cubicBezTo>
                <a:lnTo>
                  <a:pt x="1648" y="1579"/>
                </a:lnTo>
                <a:cubicBezTo>
                  <a:pt x="432" y="1755"/>
                  <a:pt x="-264" y="2379"/>
                  <a:pt x="95" y="2974"/>
                </a:cubicBezTo>
                <a:cubicBezTo>
                  <a:pt x="390" y="3463"/>
                  <a:pt x="1304" y="3779"/>
                  <a:pt x="2296" y="3779"/>
                </a:cubicBezTo>
                <a:cubicBezTo>
                  <a:pt x="2511" y="3779"/>
                  <a:pt x="2730" y="3765"/>
                  <a:pt x="2947" y="3734"/>
                </a:cubicBezTo>
                <a:lnTo>
                  <a:pt x="13562" y="2201"/>
                </a:lnTo>
                <a:cubicBezTo>
                  <a:pt x="14778" y="2025"/>
                  <a:pt x="15471" y="1401"/>
                  <a:pt x="15112" y="806"/>
                </a:cubicBezTo>
                <a:cubicBezTo>
                  <a:pt x="14798" y="286"/>
                  <a:pt x="13783" y="-40"/>
                  <a:pt x="12718" y="5"/>
                </a:cubicBezTo>
                <a:close/>
                <a:moveTo>
                  <a:pt x="18602" y="1859"/>
                </a:moveTo>
                <a:cubicBezTo>
                  <a:pt x="18450" y="1865"/>
                  <a:pt x="18295" y="1878"/>
                  <a:pt x="18143" y="1899"/>
                </a:cubicBezTo>
                <a:lnTo>
                  <a:pt x="1789" y="4202"/>
                </a:lnTo>
                <a:cubicBezTo>
                  <a:pt x="571" y="4373"/>
                  <a:pt x="-136" y="4995"/>
                  <a:pt x="215" y="5591"/>
                </a:cubicBezTo>
                <a:cubicBezTo>
                  <a:pt x="505" y="6083"/>
                  <a:pt x="1426" y="6405"/>
                  <a:pt x="2423" y="6405"/>
                </a:cubicBezTo>
                <a:cubicBezTo>
                  <a:pt x="2634" y="6405"/>
                  <a:pt x="2845" y="6389"/>
                  <a:pt x="3057" y="6359"/>
                </a:cubicBezTo>
                <a:lnTo>
                  <a:pt x="19414" y="4059"/>
                </a:lnTo>
                <a:cubicBezTo>
                  <a:pt x="20633" y="3887"/>
                  <a:pt x="21336" y="3265"/>
                  <a:pt x="20985" y="2669"/>
                </a:cubicBezTo>
                <a:cubicBezTo>
                  <a:pt x="20678" y="2148"/>
                  <a:pt x="19665" y="1818"/>
                  <a:pt x="18602" y="1859"/>
                </a:cubicBezTo>
                <a:close/>
                <a:moveTo>
                  <a:pt x="17334" y="4739"/>
                </a:moveTo>
                <a:cubicBezTo>
                  <a:pt x="17182" y="4745"/>
                  <a:pt x="17028" y="4758"/>
                  <a:pt x="16876" y="4779"/>
                </a:cubicBezTo>
                <a:lnTo>
                  <a:pt x="1662" y="6922"/>
                </a:lnTo>
                <a:cubicBezTo>
                  <a:pt x="443" y="7093"/>
                  <a:pt x="-260" y="7716"/>
                  <a:pt x="91" y="8311"/>
                </a:cubicBezTo>
                <a:cubicBezTo>
                  <a:pt x="381" y="8804"/>
                  <a:pt x="1298" y="9123"/>
                  <a:pt x="2296" y="9123"/>
                </a:cubicBezTo>
                <a:cubicBezTo>
                  <a:pt x="2506" y="9123"/>
                  <a:pt x="2721" y="9109"/>
                  <a:pt x="2933" y="9079"/>
                </a:cubicBezTo>
                <a:lnTo>
                  <a:pt x="18147" y="6939"/>
                </a:lnTo>
                <a:cubicBezTo>
                  <a:pt x="19366" y="6767"/>
                  <a:pt x="20068" y="6145"/>
                  <a:pt x="19718" y="5549"/>
                </a:cubicBezTo>
                <a:cubicBezTo>
                  <a:pt x="19410" y="5028"/>
                  <a:pt x="18397" y="4698"/>
                  <a:pt x="17334" y="4739"/>
                </a:cubicBezTo>
                <a:close/>
                <a:moveTo>
                  <a:pt x="17461" y="7420"/>
                </a:moveTo>
                <a:cubicBezTo>
                  <a:pt x="17309" y="7426"/>
                  <a:pt x="17155" y="7441"/>
                  <a:pt x="17003" y="7463"/>
                </a:cubicBezTo>
                <a:lnTo>
                  <a:pt x="1789" y="9603"/>
                </a:lnTo>
                <a:cubicBezTo>
                  <a:pt x="571" y="9775"/>
                  <a:pt x="-136" y="10397"/>
                  <a:pt x="215" y="10993"/>
                </a:cubicBezTo>
                <a:cubicBezTo>
                  <a:pt x="505" y="11485"/>
                  <a:pt x="1426" y="11805"/>
                  <a:pt x="2423" y="11805"/>
                </a:cubicBezTo>
                <a:cubicBezTo>
                  <a:pt x="2634" y="11805"/>
                  <a:pt x="2845" y="11791"/>
                  <a:pt x="3057" y="11761"/>
                </a:cubicBezTo>
                <a:lnTo>
                  <a:pt x="3088" y="11757"/>
                </a:lnTo>
                <a:lnTo>
                  <a:pt x="3088" y="12997"/>
                </a:lnTo>
                <a:lnTo>
                  <a:pt x="1603" y="12997"/>
                </a:lnTo>
                <a:lnTo>
                  <a:pt x="1603" y="14929"/>
                </a:lnTo>
                <a:lnTo>
                  <a:pt x="1603" y="15384"/>
                </a:lnTo>
                <a:lnTo>
                  <a:pt x="3071" y="17745"/>
                </a:lnTo>
                <a:lnTo>
                  <a:pt x="3074" y="17740"/>
                </a:lnTo>
                <a:cubicBezTo>
                  <a:pt x="3092" y="17918"/>
                  <a:pt x="3392" y="18060"/>
                  <a:pt x="3760" y="18060"/>
                </a:cubicBezTo>
                <a:lnTo>
                  <a:pt x="4590" y="18060"/>
                </a:lnTo>
                <a:cubicBezTo>
                  <a:pt x="4587" y="18072"/>
                  <a:pt x="4579" y="18085"/>
                  <a:pt x="4579" y="18097"/>
                </a:cubicBezTo>
                <a:lnTo>
                  <a:pt x="4579" y="18648"/>
                </a:lnTo>
                <a:cubicBezTo>
                  <a:pt x="4579" y="18830"/>
                  <a:pt x="4856" y="18982"/>
                  <a:pt x="5213" y="19010"/>
                </a:cubicBezTo>
                <a:cubicBezTo>
                  <a:pt x="5128" y="19064"/>
                  <a:pt x="5075" y="19130"/>
                  <a:pt x="5075" y="19204"/>
                </a:cubicBezTo>
                <a:lnTo>
                  <a:pt x="5075" y="19687"/>
                </a:lnTo>
                <a:cubicBezTo>
                  <a:pt x="5075" y="19864"/>
                  <a:pt x="5372" y="20009"/>
                  <a:pt x="5733" y="20009"/>
                </a:cubicBezTo>
                <a:lnTo>
                  <a:pt x="5940" y="20009"/>
                </a:lnTo>
                <a:lnTo>
                  <a:pt x="5940" y="20450"/>
                </a:lnTo>
                <a:cubicBezTo>
                  <a:pt x="5940" y="20621"/>
                  <a:pt x="6224" y="20762"/>
                  <a:pt x="6574" y="20762"/>
                </a:cubicBezTo>
                <a:lnTo>
                  <a:pt x="7686" y="20762"/>
                </a:lnTo>
                <a:cubicBezTo>
                  <a:pt x="7803" y="21211"/>
                  <a:pt x="8712" y="21560"/>
                  <a:pt x="9815" y="21560"/>
                </a:cubicBezTo>
                <a:cubicBezTo>
                  <a:pt x="10918" y="21560"/>
                  <a:pt x="11827" y="21211"/>
                  <a:pt x="11944" y="20762"/>
                </a:cubicBezTo>
                <a:lnTo>
                  <a:pt x="13053" y="20762"/>
                </a:lnTo>
                <a:cubicBezTo>
                  <a:pt x="13402" y="20762"/>
                  <a:pt x="13690" y="20621"/>
                  <a:pt x="13690" y="20450"/>
                </a:cubicBezTo>
                <a:lnTo>
                  <a:pt x="13690" y="20009"/>
                </a:lnTo>
                <a:lnTo>
                  <a:pt x="13896" y="20009"/>
                </a:lnTo>
                <a:cubicBezTo>
                  <a:pt x="14258" y="20009"/>
                  <a:pt x="14554" y="19864"/>
                  <a:pt x="14554" y="19687"/>
                </a:cubicBezTo>
                <a:lnTo>
                  <a:pt x="14554" y="19204"/>
                </a:lnTo>
                <a:cubicBezTo>
                  <a:pt x="14554" y="19130"/>
                  <a:pt x="14502" y="19064"/>
                  <a:pt x="14417" y="19010"/>
                </a:cubicBezTo>
                <a:cubicBezTo>
                  <a:pt x="14774" y="18982"/>
                  <a:pt x="15047" y="18830"/>
                  <a:pt x="15047" y="18648"/>
                </a:cubicBezTo>
                <a:lnTo>
                  <a:pt x="15047" y="18097"/>
                </a:lnTo>
                <a:cubicBezTo>
                  <a:pt x="15047" y="18085"/>
                  <a:pt x="15043" y="18072"/>
                  <a:pt x="15040" y="18060"/>
                </a:cubicBezTo>
                <a:lnTo>
                  <a:pt x="15870" y="18060"/>
                </a:lnTo>
                <a:cubicBezTo>
                  <a:pt x="16186" y="18060"/>
                  <a:pt x="16452" y="17954"/>
                  <a:pt x="16531" y="17811"/>
                </a:cubicBezTo>
                <a:lnTo>
                  <a:pt x="16559" y="17853"/>
                </a:lnTo>
                <a:lnTo>
                  <a:pt x="18026" y="15492"/>
                </a:lnTo>
                <a:lnTo>
                  <a:pt x="18026" y="15384"/>
                </a:lnTo>
                <a:lnTo>
                  <a:pt x="18026" y="15037"/>
                </a:lnTo>
                <a:lnTo>
                  <a:pt x="18026" y="12997"/>
                </a:lnTo>
                <a:lnTo>
                  <a:pt x="16611" y="12997"/>
                </a:lnTo>
                <a:lnTo>
                  <a:pt x="16611" y="9854"/>
                </a:lnTo>
                <a:lnTo>
                  <a:pt x="18274" y="9620"/>
                </a:lnTo>
                <a:cubicBezTo>
                  <a:pt x="19493" y="9449"/>
                  <a:pt x="20196" y="8826"/>
                  <a:pt x="19845" y="8231"/>
                </a:cubicBezTo>
                <a:cubicBezTo>
                  <a:pt x="19539" y="7709"/>
                  <a:pt x="18525" y="7379"/>
                  <a:pt x="17461" y="7420"/>
                </a:cubicBezTo>
                <a:close/>
                <a:moveTo>
                  <a:pt x="12019" y="10499"/>
                </a:moveTo>
                <a:lnTo>
                  <a:pt x="12019" y="12997"/>
                </a:lnTo>
                <a:lnTo>
                  <a:pt x="7679" y="12997"/>
                </a:lnTo>
                <a:lnTo>
                  <a:pt x="7679" y="11111"/>
                </a:lnTo>
                <a:lnTo>
                  <a:pt x="12019" y="10499"/>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7" name="Stethoscope">
            <a:extLst>
              <a:ext uri="{FF2B5EF4-FFF2-40B4-BE49-F238E27FC236}">
                <a16:creationId xmlns:a16="http://schemas.microsoft.com/office/drawing/2014/main" id="{E33326AB-B4DF-CC44-94C3-13084D0CBC94}"/>
              </a:ext>
            </a:extLst>
          </p:cNvPr>
          <p:cNvSpPr/>
          <p:nvPr/>
        </p:nvSpPr>
        <p:spPr>
          <a:xfrm>
            <a:off x="6265983" y="3047937"/>
            <a:ext cx="629275" cy="640627"/>
          </a:xfrm>
          <a:custGeom>
            <a:avLst/>
            <a:gdLst/>
            <a:ahLst/>
            <a:cxnLst>
              <a:cxn ang="0">
                <a:pos x="wd2" y="hd2"/>
              </a:cxn>
              <a:cxn ang="5400000">
                <a:pos x="wd2" y="hd2"/>
              </a:cxn>
              <a:cxn ang="10800000">
                <a:pos x="wd2" y="hd2"/>
              </a:cxn>
              <a:cxn ang="16200000">
                <a:pos x="wd2" y="hd2"/>
              </a:cxn>
            </a:cxnLst>
            <a:rect l="0" t="0" r="r" b="b"/>
            <a:pathLst>
              <a:path w="21468" h="21600" extrusionOk="0">
                <a:moveTo>
                  <a:pt x="4660" y="0"/>
                </a:moveTo>
                <a:cubicBezTo>
                  <a:pt x="4486" y="0"/>
                  <a:pt x="4333" y="77"/>
                  <a:pt x="4229" y="199"/>
                </a:cubicBezTo>
                <a:lnTo>
                  <a:pt x="3737" y="123"/>
                </a:lnTo>
                <a:cubicBezTo>
                  <a:pt x="3611" y="103"/>
                  <a:pt x="3497" y="199"/>
                  <a:pt x="3497" y="325"/>
                </a:cubicBezTo>
                <a:lnTo>
                  <a:pt x="3497" y="356"/>
                </a:lnTo>
                <a:lnTo>
                  <a:pt x="3192" y="356"/>
                </a:lnTo>
                <a:cubicBezTo>
                  <a:pt x="2222" y="356"/>
                  <a:pt x="1316" y="783"/>
                  <a:pt x="707" y="1529"/>
                </a:cubicBezTo>
                <a:cubicBezTo>
                  <a:pt x="99" y="2274"/>
                  <a:pt x="-132" y="3240"/>
                  <a:pt x="73" y="4176"/>
                </a:cubicBezTo>
                <a:lnTo>
                  <a:pt x="1323" y="9889"/>
                </a:lnTo>
                <a:cubicBezTo>
                  <a:pt x="1244" y="9911"/>
                  <a:pt x="1177" y="9959"/>
                  <a:pt x="1132" y="10027"/>
                </a:cubicBezTo>
                <a:cubicBezTo>
                  <a:pt x="1084" y="10102"/>
                  <a:pt x="1067" y="10189"/>
                  <a:pt x="1086" y="10275"/>
                </a:cubicBezTo>
                <a:lnTo>
                  <a:pt x="1696" y="13068"/>
                </a:lnTo>
                <a:cubicBezTo>
                  <a:pt x="2020" y="14547"/>
                  <a:pt x="3366" y="15619"/>
                  <a:pt x="4897" y="15619"/>
                </a:cubicBezTo>
                <a:lnTo>
                  <a:pt x="5236" y="15619"/>
                </a:lnTo>
                <a:lnTo>
                  <a:pt x="5236" y="18509"/>
                </a:lnTo>
                <a:cubicBezTo>
                  <a:pt x="5236" y="20214"/>
                  <a:pt x="6701" y="21600"/>
                  <a:pt x="8502" y="21600"/>
                </a:cubicBezTo>
                <a:cubicBezTo>
                  <a:pt x="9813" y="21600"/>
                  <a:pt x="10992" y="20863"/>
                  <a:pt x="11506" y="19721"/>
                </a:cubicBezTo>
                <a:lnTo>
                  <a:pt x="11522" y="19689"/>
                </a:lnTo>
                <a:lnTo>
                  <a:pt x="14654" y="8875"/>
                </a:lnTo>
                <a:cubicBezTo>
                  <a:pt x="14936" y="8011"/>
                  <a:pt x="15813" y="7407"/>
                  <a:pt x="16787" y="7407"/>
                </a:cubicBezTo>
                <a:cubicBezTo>
                  <a:pt x="18016" y="7407"/>
                  <a:pt x="19016" y="8335"/>
                  <a:pt x="19016" y="9475"/>
                </a:cubicBezTo>
                <a:lnTo>
                  <a:pt x="19016" y="12151"/>
                </a:lnTo>
                <a:cubicBezTo>
                  <a:pt x="18200" y="12375"/>
                  <a:pt x="17601" y="13113"/>
                  <a:pt x="17601" y="13991"/>
                </a:cubicBezTo>
                <a:cubicBezTo>
                  <a:pt x="17601" y="15047"/>
                  <a:pt x="18466" y="15902"/>
                  <a:pt x="19534" y="15902"/>
                </a:cubicBezTo>
                <a:cubicBezTo>
                  <a:pt x="20602" y="15902"/>
                  <a:pt x="21468" y="15047"/>
                  <a:pt x="21468" y="13991"/>
                </a:cubicBezTo>
                <a:cubicBezTo>
                  <a:pt x="21468" y="13113"/>
                  <a:pt x="20869" y="12375"/>
                  <a:pt x="20053" y="12151"/>
                </a:cubicBezTo>
                <a:lnTo>
                  <a:pt x="20053" y="9475"/>
                </a:lnTo>
                <a:cubicBezTo>
                  <a:pt x="20053" y="7770"/>
                  <a:pt x="18588" y="6382"/>
                  <a:pt x="16787" y="6382"/>
                </a:cubicBezTo>
                <a:cubicBezTo>
                  <a:pt x="15341" y="6382"/>
                  <a:pt x="14085" y="7261"/>
                  <a:pt x="13663" y="8570"/>
                </a:cubicBezTo>
                <a:lnTo>
                  <a:pt x="10545" y="19335"/>
                </a:lnTo>
                <a:cubicBezTo>
                  <a:pt x="10189" y="20090"/>
                  <a:pt x="9392" y="20575"/>
                  <a:pt x="8502" y="20575"/>
                </a:cubicBezTo>
                <a:cubicBezTo>
                  <a:pt x="7273" y="20575"/>
                  <a:pt x="6273" y="19649"/>
                  <a:pt x="6273" y="18509"/>
                </a:cubicBezTo>
                <a:lnTo>
                  <a:pt x="6273" y="15619"/>
                </a:lnTo>
                <a:lnTo>
                  <a:pt x="6612" y="15619"/>
                </a:lnTo>
                <a:cubicBezTo>
                  <a:pt x="8143" y="15619"/>
                  <a:pt x="9489" y="14547"/>
                  <a:pt x="9813" y="13068"/>
                </a:cubicBezTo>
                <a:lnTo>
                  <a:pt x="10423" y="10275"/>
                </a:lnTo>
                <a:cubicBezTo>
                  <a:pt x="10442" y="10189"/>
                  <a:pt x="10426" y="10102"/>
                  <a:pt x="10377" y="10027"/>
                </a:cubicBezTo>
                <a:cubicBezTo>
                  <a:pt x="10333" y="9959"/>
                  <a:pt x="10265" y="9911"/>
                  <a:pt x="10186" y="9889"/>
                </a:cubicBezTo>
                <a:lnTo>
                  <a:pt x="11438" y="4176"/>
                </a:lnTo>
                <a:cubicBezTo>
                  <a:pt x="11643" y="3240"/>
                  <a:pt x="11411" y="2274"/>
                  <a:pt x="10802" y="1529"/>
                </a:cubicBezTo>
                <a:cubicBezTo>
                  <a:pt x="10193" y="783"/>
                  <a:pt x="9287" y="356"/>
                  <a:pt x="8318" y="356"/>
                </a:cubicBezTo>
                <a:lnTo>
                  <a:pt x="8014" y="356"/>
                </a:lnTo>
                <a:lnTo>
                  <a:pt x="8014" y="325"/>
                </a:lnTo>
                <a:cubicBezTo>
                  <a:pt x="8014" y="199"/>
                  <a:pt x="7898" y="103"/>
                  <a:pt x="7772" y="123"/>
                </a:cubicBezTo>
                <a:lnTo>
                  <a:pt x="7281" y="199"/>
                </a:lnTo>
                <a:cubicBezTo>
                  <a:pt x="7177" y="77"/>
                  <a:pt x="7025" y="0"/>
                  <a:pt x="6851" y="0"/>
                </a:cubicBezTo>
                <a:cubicBezTo>
                  <a:pt x="6382" y="0"/>
                  <a:pt x="6382" y="1121"/>
                  <a:pt x="6851" y="1121"/>
                </a:cubicBezTo>
                <a:cubicBezTo>
                  <a:pt x="7025" y="1121"/>
                  <a:pt x="7177" y="1042"/>
                  <a:pt x="7281" y="920"/>
                </a:cubicBezTo>
                <a:lnTo>
                  <a:pt x="7772" y="998"/>
                </a:lnTo>
                <a:cubicBezTo>
                  <a:pt x="7898" y="1018"/>
                  <a:pt x="8014" y="920"/>
                  <a:pt x="8014" y="794"/>
                </a:cubicBezTo>
                <a:lnTo>
                  <a:pt x="8014" y="765"/>
                </a:lnTo>
                <a:lnTo>
                  <a:pt x="8318" y="765"/>
                </a:lnTo>
                <a:cubicBezTo>
                  <a:pt x="9161" y="765"/>
                  <a:pt x="9950" y="1137"/>
                  <a:pt x="10480" y="1786"/>
                </a:cubicBezTo>
                <a:cubicBezTo>
                  <a:pt x="11009" y="2435"/>
                  <a:pt x="11211" y="3274"/>
                  <a:pt x="11032" y="4088"/>
                </a:cubicBezTo>
                <a:lnTo>
                  <a:pt x="9782" y="9801"/>
                </a:lnTo>
                <a:cubicBezTo>
                  <a:pt x="9609" y="9775"/>
                  <a:pt x="9441" y="9886"/>
                  <a:pt x="9404" y="10058"/>
                </a:cubicBezTo>
                <a:lnTo>
                  <a:pt x="8793" y="12848"/>
                </a:lnTo>
                <a:cubicBezTo>
                  <a:pt x="8573" y="13856"/>
                  <a:pt x="7656" y="14588"/>
                  <a:pt x="6612" y="14588"/>
                </a:cubicBezTo>
                <a:lnTo>
                  <a:pt x="4899" y="14588"/>
                </a:lnTo>
                <a:cubicBezTo>
                  <a:pt x="3855" y="14588"/>
                  <a:pt x="2937" y="13856"/>
                  <a:pt x="2716" y="12848"/>
                </a:cubicBezTo>
                <a:lnTo>
                  <a:pt x="2106" y="10058"/>
                </a:lnTo>
                <a:cubicBezTo>
                  <a:pt x="2087" y="9971"/>
                  <a:pt x="2036" y="9897"/>
                  <a:pt x="1961" y="9849"/>
                </a:cubicBezTo>
                <a:cubicBezTo>
                  <a:pt x="1891" y="9805"/>
                  <a:pt x="1808" y="9789"/>
                  <a:pt x="1727" y="9801"/>
                </a:cubicBezTo>
                <a:lnTo>
                  <a:pt x="477" y="4088"/>
                </a:lnTo>
                <a:cubicBezTo>
                  <a:pt x="299" y="3274"/>
                  <a:pt x="502" y="2435"/>
                  <a:pt x="1031" y="1786"/>
                </a:cubicBezTo>
                <a:cubicBezTo>
                  <a:pt x="1561" y="1137"/>
                  <a:pt x="2348" y="765"/>
                  <a:pt x="3192" y="765"/>
                </a:cubicBezTo>
                <a:lnTo>
                  <a:pt x="3497" y="765"/>
                </a:lnTo>
                <a:lnTo>
                  <a:pt x="3497" y="794"/>
                </a:lnTo>
                <a:cubicBezTo>
                  <a:pt x="3497" y="920"/>
                  <a:pt x="3611" y="1018"/>
                  <a:pt x="3737" y="998"/>
                </a:cubicBezTo>
                <a:lnTo>
                  <a:pt x="4229" y="920"/>
                </a:lnTo>
                <a:cubicBezTo>
                  <a:pt x="4333" y="1042"/>
                  <a:pt x="4486" y="1121"/>
                  <a:pt x="4660" y="1121"/>
                </a:cubicBezTo>
                <a:cubicBezTo>
                  <a:pt x="5129" y="1121"/>
                  <a:pt x="5129" y="0"/>
                  <a:pt x="4660" y="0"/>
                </a:cubicBezTo>
                <a:close/>
                <a:moveTo>
                  <a:pt x="19016" y="12768"/>
                </a:moveTo>
                <a:lnTo>
                  <a:pt x="19016" y="13314"/>
                </a:lnTo>
                <a:cubicBezTo>
                  <a:pt x="18817" y="13467"/>
                  <a:pt x="18688" y="13705"/>
                  <a:pt x="18688" y="13973"/>
                </a:cubicBezTo>
                <a:cubicBezTo>
                  <a:pt x="18688" y="14433"/>
                  <a:pt x="19068" y="14808"/>
                  <a:pt x="19534" y="14808"/>
                </a:cubicBezTo>
                <a:cubicBezTo>
                  <a:pt x="20001" y="14808"/>
                  <a:pt x="20380" y="14433"/>
                  <a:pt x="20380" y="13973"/>
                </a:cubicBezTo>
                <a:cubicBezTo>
                  <a:pt x="20380" y="13705"/>
                  <a:pt x="20251" y="13467"/>
                  <a:pt x="20053" y="13314"/>
                </a:cubicBezTo>
                <a:lnTo>
                  <a:pt x="20053" y="12768"/>
                </a:lnTo>
                <a:cubicBezTo>
                  <a:pt x="20526" y="12967"/>
                  <a:pt x="20857" y="13432"/>
                  <a:pt x="20857" y="13973"/>
                </a:cubicBezTo>
                <a:cubicBezTo>
                  <a:pt x="20857" y="14694"/>
                  <a:pt x="20265" y="15282"/>
                  <a:pt x="19534" y="15282"/>
                </a:cubicBezTo>
                <a:cubicBezTo>
                  <a:pt x="18804" y="15282"/>
                  <a:pt x="18209" y="14694"/>
                  <a:pt x="18209" y="13973"/>
                </a:cubicBezTo>
                <a:cubicBezTo>
                  <a:pt x="18209" y="13432"/>
                  <a:pt x="18542" y="12967"/>
                  <a:pt x="19016" y="12768"/>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8" name="Phone">
            <a:extLst>
              <a:ext uri="{FF2B5EF4-FFF2-40B4-BE49-F238E27FC236}">
                <a16:creationId xmlns:a16="http://schemas.microsoft.com/office/drawing/2014/main" id="{0C092C10-7570-FB4C-8095-77B89E8C6BB2}"/>
              </a:ext>
            </a:extLst>
          </p:cNvPr>
          <p:cNvSpPr/>
          <p:nvPr/>
        </p:nvSpPr>
        <p:spPr>
          <a:xfrm>
            <a:off x="11264323" y="1139450"/>
            <a:ext cx="370672" cy="763354"/>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9" name="Computer">
            <a:extLst>
              <a:ext uri="{FF2B5EF4-FFF2-40B4-BE49-F238E27FC236}">
                <a16:creationId xmlns:a16="http://schemas.microsoft.com/office/drawing/2014/main" id="{0124369A-0F9D-3F4B-87EE-E8513AAA7F43}"/>
              </a:ext>
            </a:extLst>
          </p:cNvPr>
          <p:cNvSpPr/>
          <p:nvPr/>
        </p:nvSpPr>
        <p:spPr>
          <a:xfrm>
            <a:off x="765533" y="4101114"/>
            <a:ext cx="694901" cy="560773"/>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0" name="Robot">
            <a:extLst>
              <a:ext uri="{FF2B5EF4-FFF2-40B4-BE49-F238E27FC236}">
                <a16:creationId xmlns:a16="http://schemas.microsoft.com/office/drawing/2014/main" id="{2899BDC7-B86A-1B42-ABC5-37727327D49B}"/>
              </a:ext>
            </a:extLst>
          </p:cNvPr>
          <p:cNvSpPr/>
          <p:nvPr/>
        </p:nvSpPr>
        <p:spPr>
          <a:xfrm>
            <a:off x="8836637" y="1996826"/>
            <a:ext cx="489909" cy="732095"/>
          </a:xfrm>
          <a:custGeom>
            <a:avLst/>
            <a:gdLst/>
            <a:ahLst/>
            <a:cxnLst>
              <a:cxn ang="0">
                <a:pos x="wd2" y="hd2"/>
              </a:cxn>
              <a:cxn ang="5400000">
                <a:pos x="wd2" y="hd2"/>
              </a:cxn>
              <a:cxn ang="10800000">
                <a:pos x="wd2" y="hd2"/>
              </a:cxn>
              <a:cxn ang="16200000">
                <a:pos x="wd2" y="hd2"/>
              </a:cxn>
            </a:cxnLst>
            <a:rect l="0" t="0" r="r" b="b"/>
            <a:pathLst>
              <a:path w="21547" h="21600" extrusionOk="0">
                <a:moveTo>
                  <a:pt x="7636" y="0"/>
                </a:moveTo>
                <a:cubicBezTo>
                  <a:pt x="7308" y="0"/>
                  <a:pt x="7042" y="178"/>
                  <a:pt x="7042" y="398"/>
                </a:cubicBezTo>
                <a:lnTo>
                  <a:pt x="7042" y="1269"/>
                </a:lnTo>
                <a:cubicBezTo>
                  <a:pt x="7042" y="1360"/>
                  <a:pt x="6932" y="1434"/>
                  <a:pt x="6796" y="1434"/>
                </a:cubicBezTo>
                <a:lnTo>
                  <a:pt x="6444" y="1434"/>
                </a:lnTo>
                <a:cubicBezTo>
                  <a:pt x="6308" y="1434"/>
                  <a:pt x="6197" y="1509"/>
                  <a:pt x="6197" y="1600"/>
                </a:cubicBezTo>
                <a:lnTo>
                  <a:pt x="6197" y="2450"/>
                </a:lnTo>
                <a:cubicBezTo>
                  <a:pt x="6197" y="2541"/>
                  <a:pt x="6308" y="2614"/>
                  <a:pt x="6444" y="2614"/>
                </a:cubicBezTo>
                <a:lnTo>
                  <a:pt x="6796" y="2614"/>
                </a:lnTo>
                <a:cubicBezTo>
                  <a:pt x="6932" y="2614"/>
                  <a:pt x="7042" y="2688"/>
                  <a:pt x="7042" y="2779"/>
                </a:cubicBezTo>
                <a:lnTo>
                  <a:pt x="7042" y="4048"/>
                </a:lnTo>
                <a:lnTo>
                  <a:pt x="4708" y="4048"/>
                </a:lnTo>
                <a:cubicBezTo>
                  <a:pt x="4373" y="4048"/>
                  <a:pt x="4102" y="4230"/>
                  <a:pt x="4102" y="4455"/>
                </a:cubicBezTo>
                <a:lnTo>
                  <a:pt x="4102" y="5592"/>
                </a:lnTo>
                <a:lnTo>
                  <a:pt x="3470" y="5592"/>
                </a:lnTo>
                <a:lnTo>
                  <a:pt x="3470" y="5197"/>
                </a:lnTo>
                <a:cubicBezTo>
                  <a:pt x="3470" y="5006"/>
                  <a:pt x="3238" y="4850"/>
                  <a:pt x="2952" y="4850"/>
                </a:cubicBezTo>
                <a:lnTo>
                  <a:pt x="575" y="4850"/>
                </a:lnTo>
                <a:cubicBezTo>
                  <a:pt x="289" y="4850"/>
                  <a:pt x="57" y="5006"/>
                  <a:pt x="57" y="5197"/>
                </a:cubicBezTo>
                <a:lnTo>
                  <a:pt x="57" y="9364"/>
                </a:lnTo>
                <a:cubicBezTo>
                  <a:pt x="57" y="9530"/>
                  <a:pt x="233" y="9669"/>
                  <a:pt x="464" y="9703"/>
                </a:cubicBezTo>
                <a:lnTo>
                  <a:pt x="464" y="10395"/>
                </a:lnTo>
                <a:cubicBezTo>
                  <a:pt x="233" y="10429"/>
                  <a:pt x="57" y="10568"/>
                  <a:pt x="57" y="10734"/>
                </a:cubicBezTo>
                <a:lnTo>
                  <a:pt x="57" y="13326"/>
                </a:lnTo>
                <a:cubicBezTo>
                  <a:pt x="57" y="13518"/>
                  <a:pt x="290" y="13672"/>
                  <a:pt x="575" y="13672"/>
                </a:cubicBezTo>
                <a:lnTo>
                  <a:pt x="771" y="13672"/>
                </a:lnTo>
                <a:lnTo>
                  <a:pt x="117" y="14205"/>
                </a:lnTo>
                <a:cubicBezTo>
                  <a:pt x="10" y="14293"/>
                  <a:pt x="-27" y="14412"/>
                  <a:pt x="19" y="14521"/>
                </a:cubicBezTo>
                <a:lnTo>
                  <a:pt x="480" y="15614"/>
                </a:lnTo>
                <a:cubicBezTo>
                  <a:pt x="506" y="15676"/>
                  <a:pt x="590" y="15719"/>
                  <a:pt x="686" y="15719"/>
                </a:cubicBezTo>
                <a:lnTo>
                  <a:pt x="1020" y="15719"/>
                </a:lnTo>
                <a:cubicBezTo>
                  <a:pt x="1138" y="15719"/>
                  <a:pt x="1234" y="15655"/>
                  <a:pt x="1234" y="15576"/>
                </a:cubicBezTo>
                <a:lnTo>
                  <a:pt x="1234" y="14788"/>
                </a:lnTo>
                <a:cubicBezTo>
                  <a:pt x="1234" y="14591"/>
                  <a:pt x="1472" y="14431"/>
                  <a:pt x="1765" y="14431"/>
                </a:cubicBezTo>
                <a:cubicBezTo>
                  <a:pt x="2058" y="14431"/>
                  <a:pt x="2293" y="14591"/>
                  <a:pt x="2293" y="14788"/>
                </a:cubicBezTo>
                <a:lnTo>
                  <a:pt x="2293" y="15576"/>
                </a:lnTo>
                <a:cubicBezTo>
                  <a:pt x="2293" y="15655"/>
                  <a:pt x="2389" y="15719"/>
                  <a:pt x="2507" y="15719"/>
                </a:cubicBezTo>
                <a:lnTo>
                  <a:pt x="2842" y="15719"/>
                </a:lnTo>
                <a:cubicBezTo>
                  <a:pt x="2937" y="15719"/>
                  <a:pt x="3022" y="15676"/>
                  <a:pt x="3048" y="15614"/>
                </a:cubicBezTo>
                <a:lnTo>
                  <a:pt x="3508" y="14521"/>
                </a:lnTo>
                <a:cubicBezTo>
                  <a:pt x="3554" y="14412"/>
                  <a:pt x="3518" y="14293"/>
                  <a:pt x="3410" y="14205"/>
                </a:cubicBezTo>
                <a:lnTo>
                  <a:pt x="2756" y="13672"/>
                </a:lnTo>
                <a:lnTo>
                  <a:pt x="2952" y="13672"/>
                </a:lnTo>
                <a:cubicBezTo>
                  <a:pt x="3238" y="13672"/>
                  <a:pt x="3470" y="13518"/>
                  <a:pt x="3470" y="13326"/>
                </a:cubicBezTo>
                <a:lnTo>
                  <a:pt x="3470" y="10734"/>
                </a:lnTo>
                <a:cubicBezTo>
                  <a:pt x="3470" y="10568"/>
                  <a:pt x="3297" y="10429"/>
                  <a:pt x="3065" y="10395"/>
                </a:cubicBezTo>
                <a:lnTo>
                  <a:pt x="3065" y="9703"/>
                </a:lnTo>
                <a:cubicBezTo>
                  <a:pt x="3297" y="9669"/>
                  <a:pt x="3470" y="9530"/>
                  <a:pt x="3470" y="9364"/>
                </a:cubicBezTo>
                <a:lnTo>
                  <a:pt x="3470" y="7843"/>
                </a:lnTo>
                <a:lnTo>
                  <a:pt x="4102" y="7843"/>
                </a:lnTo>
                <a:lnTo>
                  <a:pt x="4102" y="13265"/>
                </a:lnTo>
                <a:cubicBezTo>
                  <a:pt x="4102" y="13490"/>
                  <a:pt x="4373" y="13672"/>
                  <a:pt x="4708" y="13672"/>
                </a:cubicBezTo>
                <a:lnTo>
                  <a:pt x="5367" y="13672"/>
                </a:lnTo>
                <a:lnTo>
                  <a:pt x="5367" y="19636"/>
                </a:lnTo>
                <a:cubicBezTo>
                  <a:pt x="5367" y="19764"/>
                  <a:pt x="5302" y="19890"/>
                  <a:pt x="5186" y="19992"/>
                </a:cubicBezTo>
                <a:lnTo>
                  <a:pt x="4326" y="20751"/>
                </a:lnTo>
                <a:cubicBezTo>
                  <a:pt x="4210" y="20853"/>
                  <a:pt x="4145" y="20979"/>
                  <a:pt x="4145" y="21107"/>
                </a:cubicBezTo>
                <a:lnTo>
                  <a:pt x="4145" y="21327"/>
                </a:lnTo>
                <a:cubicBezTo>
                  <a:pt x="4145" y="21477"/>
                  <a:pt x="4328" y="21600"/>
                  <a:pt x="4552" y="21600"/>
                </a:cubicBezTo>
                <a:lnTo>
                  <a:pt x="9040" y="21600"/>
                </a:lnTo>
                <a:cubicBezTo>
                  <a:pt x="9264" y="21600"/>
                  <a:pt x="9447" y="21477"/>
                  <a:pt x="9447" y="21327"/>
                </a:cubicBezTo>
                <a:lnTo>
                  <a:pt x="9447" y="13672"/>
                </a:lnTo>
                <a:lnTo>
                  <a:pt x="12099" y="13672"/>
                </a:lnTo>
                <a:lnTo>
                  <a:pt x="12099" y="21327"/>
                </a:lnTo>
                <a:cubicBezTo>
                  <a:pt x="12099" y="21477"/>
                  <a:pt x="12282" y="21600"/>
                  <a:pt x="12506" y="21600"/>
                </a:cubicBezTo>
                <a:lnTo>
                  <a:pt x="16994" y="21600"/>
                </a:lnTo>
                <a:cubicBezTo>
                  <a:pt x="17218" y="21600"/>
                  <a:pt x="17399" y="21477"/>
                  <a:pt x="17399" y="21327"/>
                </a:cubicBezTo>
                <a:lnTo>
                  <a:pt x="17399" y="21107"/>
                </a:lnTo>
                <a:cubicBezTo>
                  <a:pt x="17399" y="20979"/>
                  <a:pt x="17336" y="20853"/>
                  <a:pt x="17220" y="20751"/>
                </a:cubicBezTo>
                <a:lnTo>
                  <a:pt x="16357" y="19992"/>
                </a:lnTo>
                <a:cubicBezTo>
                  <a:pt x="16241" y="19890"/>
                  <a:pt x="16179" y="19764"/>
                  <a:pt x="16179" y="19636"/>
                </a:cubicBezTo>
                <a:lnTo>
                  <a:pt x="16179" y="13672"/>
                </a:lnTo>
                <a:lnTo>
                  <a:pt x="16838" y="13672"/>
                </a:lnTo>
                <a:cubicBezTo>
                  <a:pt x="17173" y="13672"/>
                  <a:pt x="17444" y="13490"/>
                  <a:pt x="17444" y="13265"/>
                </a:cubicBezTo>
                <a:lnTo>
                  <a:pt x="17444" y="7843"/>
                </a:lnTo>
                <a:lnTo>
                  <a:pt x="18075" y="7843"/>
                </a:lnTo>
                <a:lnTo>
                  <a:pt x="18075" y="9364"/>
                </a:lnTo>
                <a:cubicBezTo>
                  <a:pt x="18075" y="9530"/>
                  <a:pt x="18249" y="9669"/>
                  <a:pt x="18480" y="9703"/>
                </a:cubicBezTo>
                <a:lnTo>
                  <a:pt x="18480" y="10395"/>
                </a:lnTo>
                <a:cubicBezTo>
                  <a:pt x="18249" y="10429"/>
                  <a:pt x="18075" y="10568"/>
                  <a:pt x="18075" y="10734"/>
                </a:cubicBezTo>
                <a:lnTo>
                  <a:pt x="18075" y="13326"/>
                </a:lnTo>
                <a:cubicBezTo>
                  <a:pt x="18075" y="13518"/>
                  <a:pt x="18308" y="13672"/>
                  <a:pt x="18594" y="13672"/>
                </a:cubicBezTo>
                <a:lnTo>
                  <a:pt x="18790" y="13672"/>
                </a:lnTo>
                <a:lnTo>
                  <a:pt x="18136" y="14205"/>
                </a:lnTo>
                <a:cubicBezTo>
                  <a:pt x="18028" y="14293"/>
                  <a:pt x="17991" y="14412"/>
                  <a:pt x="18038" y="14521"/>
                </a:cubicBezTo>
                <a:lnTo>
                  <a:pt x="18498" y="15614"/>
                </a:lnTo>
                <a:cubicBezTo>
                  <a:pt x="18524" y="15676"/>
                  <a:pt x="18609" y="15719"/>
                  <a:pt x="18704" y="15719"/>
                </a:cubicBezTo>
                <a:lnTo>
                  <a:pt x="19039" y="15719"/>
                </a:lnTo>
                <a:cubicBezTo>
                  <a:pt x="19157" y="15719"/>
                  <a:pt x="19250" y="15655"/>
                  <a:pt x="19250" y="15576"/>
                </a:cubicBezTo>
                <a:lnTo>
                  <a:pt x="19250" y="14788"/>
                </a:lnTo>
                <a:cubicBezTo>
                  <a:pt x="19250" y="14591"/>
                  <a:pt x="19488" y="14431"/>
                  <a:pt x="19781" y="14431"/>
                </a:cubicBezTo>
                <a:cubicBezTo>
                  <a:pt x="20074" y="14431"/>
                  <a:pt x="20312" y="14591"/>
                  <a:pt x="20312" y="14788"/>
                </a:cubicBezTo>
                <a:lnTo>
                  <a:pt x="20312" y="15576"/>
                </a:lnTo>
                <a:cubicBezTo>
                  <a:pt x="20312" y="15655"/>
                  <a:pt x="20408" y="15719"/>
                  <a:pt x="20525" y="15719"/>
                </a:cubicBezTo>
                <a:lnTo>
                  <a:pt x="20860" y="15719"/>
                </a:lnTo>
                <a:cubicBezTo>
                  <a:pt x="20955" y="15719"/>
                  <a:pt x="21038" y="15676"/>
                  <a:pt x="21064" y="15614"/>
                </a:cubicBezTo>
                <a:lnTo>
                  <a:pt x="21527" y="14521"/>
                </a:lnTo>
                <a:cubicBezTo>
                  <a:pt x="21573" y="14412"/>
                  <a:pt x="21536" y="14293"/>
                  <a:pt x="21429" y="14205"/>
                </a:cubicBezTo>
                <a:lnTo>
                  <a:pt x="20775" y="13672"/>
                </a:lnTo>
                <a:lnTo>
                  <a:pt x="20971" y="13672"/>
                </a:lnTo>
                <a:cubicBezTo>
                  <a:pt x="21256" y="13672"/>
                  <a:pt x="21489" y="13518"/>
                  <a:pt x="21489" y="13326"/>
                </a:cubicBezTo>
                <a:lnTo>
                  <a:pt x="21489" y="10734"/>
                </a:lnTo>
                <a:cubicBezTo>
                  <a:pt x="21489" y="10568"/>
                  <a:pt x="21313" y="10429"/>
                  <a:pt x="21081" y="10395"/>
                </a:cubicBezTo>
                <a:lnTo>
                  <a:pt x="21081" y="9703"/>
                </a:lnTo>
                <a:cubicBezTo>
                  <a:pt x="21313" y="9669"/>
                  <a:pt x="21489" y="9530"/>
                  <a:pt x="21489" y="9364"/>
                </a:cubicBezTo>
                <a:lnTo>
                  <a:pt x="21489" y="5197"/>
                </a:lnTo>
                <a:cubicBezTo>
                  <a:pt x="21489" y="5006"/>
                  <a:pt x="21256" y="4850"/>
                  <a:pt x="20971" y="4850"/>
                </a:cubicBezTo>
                <a:lnTo>
                  <a:pt x="18594" y="4850"/>
                </a:lnTo>
                <a:cubicBezTo>
                  <a:pt x="18308" y="4850"/>
                  <a:pt x="18075" y="5006"/>
                  <a:pt x="18075" y="5197"/>
                </a:cubicBezTo>
                <a:lnTo>
                  <a:pt x="18075" y="5592"/>
                </a:lnTo>
                <a:lnTo>
                  <a:pt x="17444" y="5592"/>
                </a:lnTo>
                <a:lnTo>
                  <a:pt x="17444" y="4455"/>
                </a:lnTo>
                <a:cubicBezTo>
                  <a:pt x="17444" y="4230"/>
                  <a:pt x="17173" y="4048"/>
                  <a:pt x="16838" y="4048"/>
                </a:cubicBezTo>
                <a:lnTo>
                  <a:pt x="14503" y="4048"/>
                </a:lnTo>
                <a:lnTo>
                  <a:pt x="14503" y="2779"/>
                </a:lnTo>
                <a:cubicBezTo>
                  <a:pt x="14503" y="2688"/>
                  <a:pt x="14614" y="2614"/>
                  <a:pt x="14750" y="2614"/>
                </a:cubicBezTo>
                <a:lnTo>
                  <a:pt x="15102" y="2614"/>
                </a:lnTo>
                <a:cubicBezTo>
                  <a:pt x="15238" y="2614"/>
                  <a:pt x="15349" y="2541"/>
                  <a:pt x="15349" y="2450"/>
                </a:cubicBezTo>
                <a:lnTo>
                  <a:pt x="15349" y="1600"/>
                </a:lnTo>
                <a:cubicBezTo>
                  <a:pt x="15349" y="1509"/>
                  <a:pt x="15238" y="1434"/>
                  <a:pt x="15102" y="1434"/>
                </a:cubicBezTo>
                <a:lnTo>
                  <a:pt x="14750" y="1434"/>
                </a:lnTo>
                <a:cubicBezTo>
                  <a:pt x="14614" y="1434"/>
                  <a:pt x="14503" y="1360"/>
                  <a:pt x="14503" y="1269"/>
                </a:cubicBezTo>
                <a:lnTo>
                  <a:pt x="14503" y="398"/>
                </a:lnTo>
                <a:cubicBezTo>
                  <a:pt x="14503" y="178"/>
                  <a:pt x="14238" y="0"/>
                  <a:pt x="13910" y="0"/>
                </a:cubicBezTo>
                <a:lnTo>
                  <a:pt x="7636" y="0"/>
                </a:lnTo>
                <a:close/>
                <a:moveTo>
                  <a:pt x="9228" y="1434"/>
                </a:moveTo>
                <a:cubicBezTo>
                  <a:pt x="9713" y="1434"/>
                  <a:pt x="10106" y="1700"/>
                  <a:pt x="10106" y="2025"/>
                </a:cubicBezTo>
                <a:cubicBezTo>
                  <a:pt x="10106" y="2350"/>
                  <a:pt x="9713" y="2614"/>
                  <a:pt x="9228" y="2614"/>
                </a:cubicBezTo>
                <a:cubicBezTo>
                  <a:pt x="8743" y="2614"/>
                  <a:pt x="8351" y="2350"/>
                  <a:pt x="8351" y="2025"/>
                </a:cubicBezTo>
                <a:cubicBezTo>
                  <a:pt x="8351" y="1700"/>
                  <a:pt x="8743" y="1434"/>
                  <a:pt x="9228" y="1434"/>
                </a:cubicBezTo>
                <a:close/>
                <a:moveTo>
                  <a:pt x="12317" y="1434"/>
                </a:moveTo>
                <a:cubicBezTo>
                  <a:pt x="12802" y="1434"/>
                  <a:pt x="13195" y="1700"/>
                  <a:pt x="13195" y="2025"/>
                </a:cubicBezTo>
                <a:cubicBezTo>
                  <a:pt x="13195" y="2350"/>
                  <a:pt x="12802" y="2614"/>
                  <a:pt x="12317" y="2614"/>
                </a:cubicBezTo>
                <a:cubicBezTo>
                  <a:pt x="11832" y="2614"/>
                  <a:pt x="11440" y="2350"/>
                  <a:pt x="11440" y="2025"/>
                </a:cubicBezTo>
                <a:cubicBezTo>
                  <a:pt x="11440" y="1700"/>
                  <a:pt x="11832" y="1434"/>
                  <a:pt x="12317" y="1434"/>
                </a:cubicBezTo>
                <a:close/>
                <a:moveTo>
                  <a:pt x="8091" y="5474"/>
                </a:moveTo>
                <a:lnTo>
                  <a:pt x="13454" y="5474"/>
                </a:lnTo>
                <a:lnTo>
                  <a:pt x="13454" y="7795"/>
                </a:lnTo>
                <a:lnTo>
                  <a:pt x="8091" y="7795"/>
                </a:lnTo>
                <a:lnTo>
                  <a:pt x="8091" y="5474"/>
                </a:lnTo>
                <a:close/>
                <a:moveTo>
                  <a:pt x="8688" y="8716"/>
                </a:moveTo>
                <a:cubicBezTo>
                  <a:pt x="9016" y="8716"/>
                  <a:pt x="9281" y="8895"/>
                  <a:pt x="9281" y="9116"/>
                </a:cubicBezTo>
                <a:cubicBezTo>
                  <a:pt x="9281" y="9336"/>
                  <a:pt x="9016" y="9514"/>
                  <a:pt x="8688" y="9514"/>
                </a:cubicBezTo>
                <a:cubicBezTo>
                  <a:pt x="8359" y="9514"/>
                  <a:pt x="8091" y="9336"/>
                  <a:pt x="8091" y="9116"/>
                </a:cubicBezTo>
                <a:cubicBezTo>
                  <a:pt x="8091" y="8895"/>
                  <a:pt x="8359" y="8716"/>
                  <a:pt x="8688" y="8716"/>
                </a:cubicBezTo>
                <a:close/>
                <a:moveTo>
                  <a:pt x="10773" y="8716"/>
                </a:moveTo>
                <a:cubicBezTo>
                  <a:pt x="11102" y="8716"/>
                  <a:pt x="11369" y="8895"/>
                  <a:pt x="11369" y="9116"/>
                </a:cubicBezTo>
                <a:cubicBezTo>
                  <a:pt x="11369" y="9336"/>
                  <a:pt x="11102" y="9514"/>
                  <a:pt x="10773" y="9514"/>
                </a:cubicBezTo>
                <a:cubicBezTo>
                  <a:pt x="10444" y="9514"/>
                  <a:pt x="10177" y="9336"/>
                  <a:pt x="10177" y="9116"/>
                </a:cubicBezTo>
                <a:cubicBezTo>
                  <a:pt x="10177" y="8895"/>
                  <a:pt x="10444" y="8716"/>
                  <a:pt x="10773" y="8716"/>
                </a:cubicBezTo>
                <a:close/>
                <a:moveTo>
                  <a:pt x="12858" y="8716"/>
                </a:moveTo>
                <a:cubicBezTo>
                  <a:pt x="13187" y="8716"/>
                  <a:pt x="13454" y="8895"/>
                  <a:pt x="13454" y="9116"/>
                </a:cubicBezTo>
                <a:cubicBezTo>
                  <a:pt x="13454" y="9336"/>
                  <a:pt x="13187" y="9514"/>
                  <a:pt x="12858" y="9514"/>
                </a:cubicBezTo>
                <a:cubicBezTo>
                  <a:pt x="12530" y="9514"/>
                  <a:pt x="12265" y="9336"/>
                  <a:pt x="12265" y="9116"/>
                </a:cubicBezTo>
                <a:cubicBezTo>
                  <a:pt x="12265" y="8895"/>
                  <a:pt x="12530" y="8716"/>
                  <a:pt x="12858" y="8716"/>
                </a:cubicBezTo>
                <a:close/>
                <a:moveTo>
                  <a:pt x="10773" y="10277"/>
                </a:moveTo>
                <a:cubicBezTo>
                  <a:pt x="11801" y="10277"/>
                  <a:pt x="12768" y="10545"/>
                  <a:pt x="13495" y="11033"/>
                </a:cubicBezTo>
                <a:lnTo>
                  <a:pt x="11917" y="12093"/>
                </a:lnTo>
                <a:cubicBezTo>
                  <a:pt x="11612" y="11888"/>
                  <a:pt x="11205" y="11774"/>
                  <a:pt x="10773" y="11774"/>
                </a:cubicBezTo>
                <a:cubicBezTo>
                  <a:pt x="10341" y="11774"/>
                  <a:pt x="9934" y="11888"/>
                  <a:pt x="9628" y="12093"/>
                </a:cubicBezTo>
                <a:lnTo>
                  <a:pt x="8051" y="11033"/>
                </a:lnTo>
                <a:cubicBezTo>
                  <a:pt x="8778" y="10545"/>
                  <a:pt x="9745" y="10277"/>
                  <a:pt x="10773" y="10277"/>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1" name="Speaker">
            <a:extLst>
              <a:ext uri="{FF2B5EF4-FFF2-40B4-BE49-F238E27FC236}">
                <a16:creationId xmlns:a16="http://schemas.microsoft.com/office/drawing/2014/main" id="{3BA4B9E7-3829-0E46-961C-A53F42565D12}"/>
              </a:ext>
            </a:extLst>
          </p:cNvPr>
          <p:cNvSpPr/>
          <p:nvPr/>
        </p:nvSpPr>
        <p:spPr>
          <a:xfrm>
            <a:off x="6673827" y="338359"/>
            <a:ext cx="495346" cy="729792"/>
          </a:xfrm>
          <a:custGeom>
            <a:avLst/>
            <a:gdLst/>
            <a:ahLst/>
            <a:cxnLst>
              <a:cxn ang="0">
                <a:pos x="wd2" y="hd2"/>
              </a:cxn>
              <a:cxn ang="5400000">
                <a:pos x="wd2" y="hd2"/>
              </a:cxn>
              <a:cxn ang="10800000">
                <a:pos x="wd2" y="hd2"/>
              </a:cxn>
              <a:cxn ang="16200000">
                <a:pos x="wd2" y="hd2"/>
              </a:cxn>
            </a:cxnLst>
            <a:rect l="0" t="0" r="r" b="b"/>
            <a:pathLst>
              <a:path w="21600" h="21600" extrusionOk="0">
                <a:moveTo>
                  <a:pt x="783" y="0"/>
                </a:moveTo>
                <a:cubicBezTo>
                  <a:pt x="354" y="0"/>
                  <a:pt x="0" y="238"/>
                  <a:pt x="0" y="530"/>
                </a:cubicBezTo>
                <a:lnTo>
                  <a:pt x="0" y="21070"/>
                </a:lnTo>
                <a:cubicBezTo>
                  <a:pt x="0" y="21362"/>
                  <a:pt x="354" y="21600"/>
                  <a:pt x="783" y="21600"/>
                </a:cubicBezTo>
                <a:lnTo>
                  <a:pt x="20817" y="21600"/>
                </a:lnTo>
                <a:cubicBezTo>
                  <a:pt x="21246" y="21600"/>
                  <a:pt x="21600" y="21362"/>
                  <a:pt x="21600" y="21070"/>
                </a:cubicBezTo>
                <a:lnTo>
                  <a:pt x="21600" y="530"/>
                </a:lnTo>
                <a:cubicBezTo>
                  <a:pt x="21600" y="238"/>
                  <a:pt x="21246" y="0"/>
                  <a:pt x="20817" y="0"/>
                </a:cubicBezTo>
                <a:lnTo>
                  <a:pt x="783" y="0"/>
                </a:lnTo>
                <a:close/>
                <a:moveTo>
                  <a:pt x="10800" y="2398"/>
                </a:moveTo>
                <a:cubicBezTo>
                  <a:pt x="13180" y="2398"/>
                  <a:pt x="15116" y="3714"/>
                  <a:pt x="15116" y="5329"/>
                </a:cubicBezTo>
                <a:cubicBezTo>
                  <a:pt x="15116" y="6945"/>
                  <a:pt x="13180" y="8259"/>
                  <a:pt x="10800" y="8259"/>
                </a:cubicBezTo>
                <a:cubicBezTo>
                  <a:pt x="8420" y="8259"/>
                  <a:pt x="6484" y="6945"/>
                  <a:pt x="6484" y="5329"/>
                </a:cubicBezTo>
                <a:cubicBezTo>
                  <a:pt x="6484" y="3714"/>
                  <a:pt x="8420" y="2398"/>
                  <a:pt x="10800" y="2398"/>
                </a:cubicBezTo>
                <a:close/>
                <a:moveTo>
                  <a:pt x="10800" y="3459"/>
                </a:moveTo>
                <a:cubicBezTo>
                  <a:pt x="9281" y="3459"/>
                  <a:pt x="8045" y="4298"/>
                  <a:pt x="8045" y="5329"/>
                </a:cubicBezTo>
                <a:cubicBezTo>
                  <a:pt x="8045" y="6360"/>
                  <a:pt x="9281" y="7199"/>
                  <a:pt x="10800" y="7199"/>
                </a:cubicBezTo>
                <a:cubicBezTo>
                  <a:pt x="12319" y="7199"/>
                  <a:pt x="13555" y="6360"/>
                  <a:pt x="13555" y="5329"/>
                </a:cubicBezTo>
                <a:cubicBezTo>
                  <a:pt x="13555" y="4298"/>
                  <a:pt x="12319" y="3459"/>
                  <a:pt x="10800" y="3459"/>
                </a:cubicBezTo>
                <a:close/>
                <a:moveTo>
                  <a:pt x="10800" y="4534"/>
                </a:moveTo>
                <a:cubicBezTo>
                  <a:pt x="11447" y="4534"/>
                  <a:pt x="11971" y="4890"/>
                  <a:pt x="11971" y="5329"/>
                </a:cubicBezTo>
                <a:cubicBezTo>
                  <a:pt x="11971" y="5768"/>
                  <a:pt x="11447" y="6124"/>
                  <a:pt x="10800" y="6124"/>
                </a:cubicBezTo>
                <a:cubicBezTo>
                  <a:pt x="10153" y="6124"/>
                  <a:pt x="9629" y="5768"/>
                  <a:pt x="9629" y="5329"/>
                </a:cubicBezTo>
                <a:cubicBezTo>
                  <a:pt x="9629" y="4890"/>
                  <a:pt x="10153" y="4534"/>
                  <a:pt x="10800" y="4534"/>
                </a:cubicBezTo>
                <a:close/>
                <a:moveTo>
                  <a:pt x="10800" y="9740"/>
                </a:moveTo>
                <a:cubicBezTo>
                  <a:pt x="14436" y="9740"/>
                  <a:pt x="17393" y="11748"/>
                  <a:pt x="17393" y="14215"/>
                </a:cubicBezTo>
                <a:cubicBezTo>
                  <a:pt x="17393" y="16683"/>
                  <a:pt x="14436" y="18691"/>
                  <a:pt x="10800" y="18691"/>
                </a:cubicBezTo>
                <a:cubicBezTo>
                  <a:pt x="7164" y="18691"/>
                  <a:pt x="4207" y="16683"/>
                  <a:pt x="4207" y="14215"/>
                </a:cubicBezTo>
                <a:cubicBezTo>
                  <a:pt x="4207" y="11748"/>
                  <a:pt x="7164" y="9740"/>
                  <a:pt x="10800" y="9740"/>
                </a:cubicBezTo>
                <a:close/>
                <a:moveTo>
                  <a:pt x="10800" y="11860"/>
                </a:moveTo>
                <a:cubicBezTo>
                  <a:pt x="8886" y="11860"/>
                  <a:pt x="7329" y="12917"/>
                  <a:pt x="7329" y="14215"/>
                </a:cubicBezTo>
                <a:cubicBezTo>
                  <a:pt x="7329" y="15514"/>
                  <a:pt x="8886" y="16571"/>
                  <a:pt x="10800" y="16571"/>
                </a:cubicBezTo>
                <a:cubicBezTo>
                  <a:pt x="12714" y="16571"/>
                  <a:pt x="14271" y="15514"/>
                  <a:pt x="14271" y="14215"/>
                </a:cubicBezTo>
                <a:cubicBezTo>
                  <a:pt x="14271" y="12917"/>
                  <a:pt x="12714" y="11860"/>
                  <a:pt x="10800" y="11860"/>
                </a:cubicBezTo>
                <a:close/>
                <a:moveTo>
                  <a:pt x="10800" y="13367"/>
                </a:moveTo>
                <a:cubicBezTo>
                  <a:pt x="11447" y="13367"/>
                  <a:pt x="11971" y="13722"/>
                  <a:pt x="11971" y="14161"/>
                </a:cubicBezTo>
                <a:cubicBezTo>
                  <a:pt x="11971" y="14600"/>
                  <a:pt x="11447" y="14956"/>
                  <a:pt x="10800" y="14956"/>
                </a:cubicBezTo>
                <a:cubicBezTo>
                  <a:pt x="10153" y="14956"/>
                  <a:pt x="9629" y="14600"/>
                  <a:pt x="9629" y="14161"/>
                </a:cubicBezTo>
                <a:cubicBezTo>
                  <a:pt x="9629" y="13722"/>
                  <a:pt x="10153" y="13367"/>
                  <a:pt x="10800" y="13367"/>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2" name="Billboard">
            <a:extLst>
              <a:ext uri="{FF2B5EF4-FFF2-40B4-BE49-F238E27FC236}">
                <a16:creationId xmlns:a16="http://schemas.microsoft.com/office/drawing/2014/main" id="{26BAE05C-D099-7C4E-8E86-0B1F4760E6BB}"/>
              </a:ext>
            </a:extLst>
          </p:cNvPr>
          <p:cNvSpPr/>
          <p:nvPr/>
        </p:nvSpPr>
        <p:spPr>
          <a:xfrm>
            <a:off x="10407550" y="3772122"/>
            <a:ext cx="642478" cy="627344"/>
          </a:xfrm>
          <a:custGeom>
            <a:avLst/>
            <a:gdLst/>
            <a:ahLst/>
            <a:cxnLst>
              <a:cxn ang="0">
                <a:pos x="wd2" y="hd2"/>
              </a:cxn>
              <a:cxn ang="5400000">
                <a:pos x="wd2" y="hd2"/>
              </a:cxn>
              <a:cxn ang="10800000">
                <a:pos x="wd2" y="hd2"/>
              </a:cxn>
              <a:cxn ang="16200000">
                <a:pos x="wd2" y="hd2"/>
              </a:cxn>
            </a:cxnLst>
            <a:rect l="0" t="0" r="r" b="b"/>
            <a:pathLst>
              <a:path w="21600" h="21600" extrusionOk="0">
                <a:moveTo>
                  <a:pt x="965" y="0"/>
                </a:moveTo>
                <a:cubicBezTo>
                  <a:pt x="433" y="0"/>
                  <a:pt x="0" y="443"/>
                  <a:pt x="0" y="988"/>
                </a:cubicBezTo>
                <a:lnTo>
                  <a:pt x="0" y="10504"/>
                </a:lnTo>
                <a:cubicBezTo>
                  <a:pt x="0" y="11049"/>
                  <a:pt x="433" y="11494"/>
                  <a:pt x="965" y="11494"/>
                </a:cubicBezTo>
                <a:lnTo>
                  <a:pt x="20635" y="11494"/>
                </a:lnTo>
                <a:cubicBezTo>
                  <a:pt x="21167" y="11494"/>
                  <a:pt x="21600" y="11055"/>
                  <a:pt x="21600" y="10504"/>
                </a:cubicBezTo>
                <a:lnTo>
                  <a:pt x="21600" y="988"/>
                </a:lnTo>
                <a:cubicBezTo>
                  <a:pt x="21600" y="443"/>
                  <a:pt x="21167" y="0"/>
                  <a:pt x="20635" y="0"/>
                </a:cubicBezTo>
                <a:lnTo>
                  <a:pt x="965" y="0"/>
                </a:lnTo>
                <a:close/>
                <a:moveTo>
                  <a:pt x="965" y="658"/>
                </a:moveTo>
                <a:lnTo>
                  <a:pt x="20635" y="658"/>
                </a:lnTo>
                <a:cubicBezTo>
                  <a:pt x="20816" y="658"/>
                  <a:pt x="20958" y="808"/>
                  <a:pt x="20958" y="988"/>
                </a:cubicBezTo>
                <a:lnTo>
                  <a:pt x="20958" y="10511"/>
                </a:lnTo>
                <a:cubicBezTo>
                  <a:pt x="20958" y="10697"/>
                  <a:pt x="20811" y="10841"/>
                  <a:pt x="20635" y="10841"/>
                </a:cubicBezTo>
                <a:lnTo>
                  <a:pt x="965" y="10841"/>
                </a:lnTo>
                <a:cubicBezTo>
                  <a:pt x="784" y="10841"/>
                  <a:pt x="641" y="10691"/>
                  <a:pt x="641" y="10511"/>
                </a:cubicBezTo>
                <a:lnTo>
                  <a:pt x="641" y="995"/>
                </a:lnTo>
                <a:cubicBezTo>
                  <a:pt x="641" y="810"/>
                  <a:pt x="789" y="663"/>
                  <a:pt x="965" y="663"/>
                </a:cubicBezTo>
                <a:lnTo>
                  <a:pt x="965" y="658"/>
                </a:lnTo>
                <a:close/>
                <a:moveTo>
                  <a:pt x="1682" y="1432"/>
                </a:moveTo>
                <a:cubicBezTo>
                  <a:pt x="1529" y="1432"/>
                  <a:pt x="1398" y="1567"/>
                  <a:pt x="1398" y="1725"/>
                </a:cubicBezTo>
                <a:lnTo>
                  <a:pt x="1398" y="9792"/>
                </a:lnTo>
                <a:cubicBezTo>
                  <a:pt x="1398" y="9955"/>
                  <a:pt x="1523" y="10083"/>
                  <a:pt x="1682" y="10083"/>
                </a:cubicBezTo>
                <a:lnTo>
                  <a:pt x="19895" y="10083"/>
                </a:lnTo>
                <a:cubicBezTo>
                  <a:pt x="20054" y="10083"/>
                  <a:pt x="20180" y="9955"/>
                  <a:pt x="20180" y="9792"/>
                </a:cubicBezTo>
                <a:lnTo>
                  <a:pt x="20180" y="1725"/>
                </a:lnTo>
                <a:cubicBezTo>
                  <a:pt x="20180" y="1562"/>
                  <a:pt x="20054" y="1432"/>
                  <a:pt x="19895" y="1432"/>
                </a:cubicBezTo>
                <a:lnTo>
                  <a:pt x="1682" y="1432"/>
                </a:lnTo>
                <a:close/>
                <a:moveTo>
                  <a:pt x="324" y="11673"/>
                </a:moveTo>
                <a:cubicBezTo>
                  <a:pt x="143" y="11673"/>
                  <a:pt x="0" y="11819"/>
                  <a:pt x="0" y="12004"/>
                </a:cubicBezTo>
                <a:lnTo>
                  <a:pt x="0" y="12561"/>
                </a:lnTo>
                <a:cubicBezTo>
                  <a:pt x="0" y="12679"/>
                  <a:pt x="59" y="12780"/>
                  <a:pt x="152" y="12841"/>
                </a:cubicBezTo>
                <a:cubicBezTo>
                  <a:pt x="213" y="12903"/>
                  <a:pt x="296" y="12941"/>
                  <a:pt x="384" y="12941"/>
                </a:cubicBezTo>
                <a:lnTo>
                  <a:pt x="9243" y="12941"/>
                </a:lnTo>
                <a:lnTo>
                  <a:pt x="9243" y="20610"/>
                </a:lnTo>
                <a:cubicBezTo>
                  <a:pt x="9243" y="21155"/>
                  <a:pt x="9615" y="21600"/>
                  <a:pt x="10075" y="21600"/>
                </a:cubicBezTo>
                <a:lnTo>
                  <a:pt x="11518" y="21600"/>
                </a:lnTo>
                <a:cubicBezTo>
                  <a:pt x="11978" y="21600"/>
                  <a:pt x="12350" y="21155"/>
                  <a:pt x="12350" y="20610"/>
                </a:cubicBezTo>
                <a:lnTo>
                  <a:pt x="12350" y="12941"/>
                </a:lnTo>
                <a:lnTo>
                  <a:pt x="21271" y="12941"/>
                </a:lnTo>
                <a:cubicBezTo>
                  <a:pt x="21446" y="12941"/>
                  <a:pt x="21595" y="12795"/>
                  <a:pt x="21595" y="12610"/>
                </a:cubicBezTo>
                <a:cubicBezTo>
                  <a:pt x="21595" y="12599"/>
                  <a:pt x="21595" y="12593"/>
                  <a:pt x="21595" y="12582"/>
                </a:cubicBezTo>
                <a:cubicBezTo>
                  <a:pt x="21595" y="12570"/>
                  <a:pt x="21595" y="12565"/>
                  <a:pt x="21595" y="12554"/>
                </a:cubicBezTo>
                <a:lnTo>
                  <a:pt x="21595" y="12004"/>
                </a:lnTo>
                <a:lnTo>
                  <a:pt x="21600" y="12004"/>
                </a:lnTo>
                <a:cubicBezTo>
                  <a:pt x="21600" y="11825"/>
                  <a:pt x="21457" y="11673"/>
                  <a:pt x="21276" y="11673"/>
                </a:cubicBezTo>
                <a:cubicBezTo>
                  <a:pt x="21095" y="11673"/>
                  <a:pt x="20952" y="11819"/>
                  <a:pt x="20952" y="12004"/>
                </a:cubicBezTo>
                <a:lnTo>
                  <a:pt x="20952" y="12285"/>
                </a:lnTo>
                <a:lnTo>
                  <a:pt x="14615" y="12285"/>
                </a:lnTo>
                <a:lnTo>
                  <a:pt x="14615" y="12004"/>
                </a:lnTo>
                <a:cubicBezTo>
                  <a:pt x="14615" y="11825"/>
                  <a:pt x="14472" y="11673"/>
                  <a:pt x="14291" y="11673"/>
                </a:cubicBezTo>
                <a:cubicBezTo>
                  <a:pt x="14111" y="11673"/>
                  <a:pt x="13968" y="11819"/>
                  <a:pt x="13968" y="12004"/>
                </a:cubicBezTo>
                <a:lnTo>
                  <a:pt x="13968" y="12285"/>
                </a:lnTo>
                <a:lnTo>
                  <a:pt x="7631" y="12285"/>
                </a:lnTo>
                <a:lnTo>
                  <a:pt x="7631" y="12004"/>
                </a:lnTo>
                <a:cubicBezTo>
                  <a:pt x="7631" y="11825"/>
                  <a:pt x="7488" y="11673"/>
                  <a:pt x="7307" y="11673"/>
                </a:cubicBezTo>
                <a:cubicBezTo>
                  <a:pt x="7126" y="11673"/>
                  <a:pt x="6985" y="11819"/>
                  <a:pt x="6985" y="12004"/>
                </a:cubicBezTo>
                <a:lnTo>
                  <a:pt x="6985" y="12285"/>
                </a:lnTo>
                <a:lnTo>
                  <a:pt x="646" y="12285"/>
                </a:lnTo>
                <a:lnTo>
                  <a:pt x="646" y="12004"/>
                </a:lnTo>
                <a:cubicBezTo>
                  <a:pt x="646" y="11825"/>
                  <a:pt x="505" y="11673"/>
                  <a:pt x="324" y="11673"/>
                </a:cubicBezTo>
                <a:close/>
                <a:moveTo>
                  <a:pt x="9890" y="12941"/>
                </a:moveTo>
                <a:lnTo>
                  <a:pt x="11720" y="12941"/>
                </a:lnTo>
                <a:lnTo>
                  <a:pt x="11720" y="20610"/>
                </a:lnTo>
                <a:lnTo>
                  <a:pt x="11715" y="20610"/>
                </a:lnTo>
                <a:cubicBezTo>
                  <a:pt x="11715" y="20796"/>
                  <a:pt x="11611" y="20942"/>
                  <a:pt x="11523" y="20942"/>
                </a:cubicBezTo>
                <a:lnTo>
                  <a:pt x="10082" y="20942"/>
                </a:lnTo>
                <a:cubicBezTo>
                  <a:pt x="9994" y="20942"/>
                  <a:pt x="9890" y="20796"/>
                  <a:pt x="9890" y="20610"/>
                </a:cubicBezTo>
                <a:lnTo>
                  <a:pt x="9890" y="12941"/>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3" name="Bunsen Burner">
            <a:extLst>
              <a:ext uri="{FF2B5EF4-FFF2-40B4-BE49-F238E27FC236}">
                <a16:creationId xmlns:a16="http://schemas.microsoft.com/office/drawing/2014/main" id="{4FB4CAB3-7244-2848-94C1-71879A073269}"/>
              </a:ext>
            </a:extLst>
          </p:cNvPr>
          <p:cNvSpPr/>
          <p:nvPr/>
        </p:nvSpPr>
        <p:spPr>
          <a:xfrm>
            <a:off x="4932690" y="2904943"/>
            <a:ext cx="580019" cy="681776"/>
          </a:xfrm>
          <a:custGeom>
            <a:avLst/>
            <a:gdLst/>
            <a:ahLst/>
            <a:cxnLst>
              <a:cxn ang="0">
                <a:pos x="wd2" y="hd2"/>
              </a:cxn>
              <a:cxn ang="5400000">
                <a:pos x="wd2" y="hd2"/>
              </a:cxn>
              <a:cxn ang="10800000">
                <a:pos x="wd2" y="hd2"/>
              </a:cxn>
              <a:cxn ang="16200000">
                <a:pos x="wd2" y="hd2"/>
              </a:cxn>
            </a:cxnLst>
            <a:rect l="0" t="0" r="r" b="b"/>
            <a:pathLst>
              <a:path w="21600" h="21600" extrusionOk="0">
                <a:moveTo>
                  <a:pt x="15972" y="0"/>
                </a:moveTo>
                <a:cubicBezTo>
                  <a:pt x="15930" y="0"/>
                  <a:pt x="15888" y="19"/>
                  <a:pt x="15859" y="54"/>
                </a:cubicBezTo>
                <a:cubicBezTo>
                  <a:pt x="15083" y="1071"/>
                  <a:pt x="14613" y="2429"/>
                  <a:pt x="14613" y="3922"/>
                </a:cubicBezTo>
                <a:cubicBezTo>
                  <a:pt x="14613" y="5475"/>
                  <a:pt x="14981" y="5484"/>
                  <a:pt x="14981" y="5484"/>
                </a:cubicBezTo>
                <a:lnTo>
                  <a:pt x="15013" y="5484"/>
                </a:lnTo>
                <a:cubicBezTo>
                  <a:pt x="15089" y="5452"/>
                  <a:pt x="15286" y="5338"/>
                  <a:pt x="15331" y="5024"/>
                </a:cubicBezTo>
                <a:cubicBezTo>
                  <a:pt x="15382" y="4640"/>
                  <a:pt x="15407" y="3089"/>
                  <a:pt x="15972" y="2786"/>
                </a:cubicBezTo>
                <a:cubicBezTo>
                  <a:pt x="16538" y="3089"/>
                  <a:pt x="16565" y="4640"/>
                  <a:pt x="16616" y="5024"/>
                </a:cubicBezTo>
                <a:cubicBezTo>
                  <a:pt x="16654" y="5338"/>
                  <a:pt x="16858" y="5452"/>
                  <a:pt x="16934" y="5484"/>
                </a:cubicBezTo>
                <a:cubicBezTo>
                  <a:pt x="16934" y="5484"/>
                  <a:pt x="17334" y="5442"/>
                  <a:pt x="17334" y="3922"/>
                </a:cubicBezTo>
                <a:cubicBezTo>
                  <a:pt x="17327" y="2429"/>
                  <a:pt x="16851" y="1071"/>
                  <a:pt x="16082" y="54"/>
                </a:cubicBezTo>
                <a:cubicBezTo>
                  <a:pt x="16056" y="19"/>
                  <a:pt x="16015" y="0"/>
                  <a:pt x="15972" y="0"/>
                </a:cubicBezTo>
                <a:close/>
                <a:moveTo>
                  <a:pt x="14880" y="5777"/>
                </a:moveTo>
                <a:cubicBezTo>
                  <a:pt x="14784" y="5777"/>
                  <a:pt x="14715" y="5841"/>
                  <a:pt x="14715" y="5917"/>
                </a:cubicBezTo>
                <a:lnTo>
                  <a:pt x="14715" y="7891"/>
                </a:lnTo>
                <a:cubicBezTo>
                  <a:pt x="14715" y="7989"/>
                  <a:pt x="14752" y="8081"/>
                  <a:pt x="14816" y="8162"/>
                </a:cubicBezTo>
                <a:lnTo>
                  <a:pt x="14975" y="8346"/>
                </a:lnTo>
                <a:cubicBezTo>
                  <a:pt x="15045" y="8422"/>
                  <a:pt x="15076" y="8519"/>
                  <a:pt x="15076" y="8617"/>
                </a:cubicBezTo>
                <a:lnTo>
                  <a:pt x="15076" y="12642"/>
                </a:lnTo>
                <a:cubicBezTo>
                  <a:pt x="15076" y="12761"/>
                  <a:pt x="15031" y="12874"/>
                  <a:pt x="14955" y="12971"/>
                </a:cubicBezTo>
                <a:lnTo>
                  <a:pt x="14510" y="13512"/>
                </a:lnTo>
                <a:cubicBezTo>
                  <a:pt x="14446" y="13594"/>
                  <a:pt x="14409" y="13686"/>
                  <a:pt x="14409" y="13783"/>
                </a:cubicBezTo>
                <a:lnTo>
                  <a:pt x="14409" y="16342"/>
                </a:lnTo>
                <a:cubicBezTo>
                  <a:pt x="14409" y="16397"/>
                  <a:pt x="14460" y="16446"/>
                  <a:pt x="14530" y="16446"/>
                </a:cubicBezTo>
                <a:lnTo>
                  <a:pt x="14677" y="16446"/>
                </a:lnTo>
                <a:cubicBezTo>
                  <a:pt x="14740" y="16446"/>
                  <a:pt x="14796" y="16487"/>
                  <a:pt x="14796" y="16547"/>
                </a:cubicBezTo>
                <a:lnTo>
                  <a:pt x="14796" y="18462"/>
                </a:lnTo>
                <a:cubicBezTo>
                  <a:pt x="14796" y="18619"/>
                  <a:pt x="14702" y="18760"/>
                  <a:pt x="14550" y="18841"/>
                </a:cubicBezTo>
                <a:lnTo>
                  <a:pt x="11625" y="20405"/>
                </a:lnTo>
                <a:cubicBezTo>
                  <a:pt x="11478" y="20486"/>
                  <a:pt x="11306" y="20523"/>
                  <a:pt x="11134" y="20523"/>
                </a:cubicBezTo>
                <a:lnTo>
                  <a:pt x="10498" y="20523"/>
                </a:lnTo>
                <a:cubicBezTo>
                  <a:pt x="10403" y="20523"/>
                  <a:pt x="10333" y="20589"/>
                  <a:pt x="10333" y="20665"/>
                </a:cubicBezTo>
                <a:lnTo>
                  <a:pt x="10333" y="21406"/>
                </a:lnTo>
                <a:cubicBezTo>
                  <a:pt x="10333" y="21487"/>
                  <a:pt x="10409" y="21546"/>
                  <a:pt x="10498" y="21546"/>
                </a:cubicBezTo>
                <a:lnTo>
                  <a:pt x="21435" y="21546"/>
                </a:lnTo>
                <a:cubicBezTo>
                  <a:pt x="21530" y="21546"/>
                  <a:pt x="21600" y="21481"/>
                  <a:pt x="21600" y="21406"/>
                </a:cubicBezTo>
                <a:lnTo>
                  <a:pt x="21600" y="20665"/>
                </a:lnTo>
                <a:cubicBezTo>
                  <a:pt x="21600" y="20584"/>
                  <a:pt x="21524" y="20523"/>
                  <a:pt x="21435" y="20523"/>
                </a:cubicBezTo>
                <a:lnTo>
                  <a:pt x="20799" y="20523"/>
                </a:lnTo>
                <a:cubicBezTo>
                  <a:pt x="20628" y="20523"/>
                  <a:pt x="20463" y="20481"/>
                  <a:pt x="20316" y="20405"/>
                </a:cubicBezTo>
                <a:lnTo>
                  <a:pt x="17397" y="18841"/>
                </a:lnTo>
                <a:cubicBezTo>
                  <a:pt x="17245" y="18760"/>
                  <a:pt x="17149" y="18614"/>
                  <a:pt x="17149" y="18462"/>
                </a:cubicBezTo>
                <a:lnTo>
                  <a:pt x="17149" y="16547"/>
                </a:lnTo>
                <a:cubicBezTo>
                  <a:pt x="17149" y="16493"/>
                  <a:pt x="17200" y="16446"/>
                  <a:pt x="17270" y="16446"/>
                </a:cubicBezTo>
                <a:lnTo>
                  <a:pt x="17417" y="16446"/>
                </a:lnTo>
                <a:cubicBezTo>
                  <a:pt x="17481" y="16446"/>
                  <a:pt x="17538" y="16402"/>
                  <a:pt x="17538" y="16342"/>
                </a:cubicBezTo>
                <a:lnTo>
                  <a:pt x="17538" y="13783"/>
                </a:lnTo>
                <a:cubicBezTo>
                  <a:pt x="17538" y="13686"/>
                  <a:pt x="17505" y="13594"/>
                  <a:pt x="17435" y="13512"/>
                </a:cubicBezTo>
                <a:lnTo>
                  <a:pt x="16990" y="12971"/>
                </a:lnTo>
                <a:cubicBezTo>
                  <a:pt x="16914" y="12874"/>
                  <a:pt x="16871" y="12761"/>
                  <a:pt x="16871" y="12642"/>
                </a:cubicBezTo>
                <a:lnTo>
                  <a:pt x="16871" y="8617"/>
                </a:lnTo>
                <a:cubicBezTo>
                  <a:pt x="16871" y="8519"/>
                  <a:pt x="16908" y="8427"/>
                  <a:pt x="16972" y="8346"/>
                </a:cubicBezTo>
                <a:lnTo>
                  <a:pt x="17131" y="8162"/>
                </a:lnTo>
                <a:cubicBezTo>
                  <a:pt x="17201" y="8086"/>
                  <a:pt x="17232" y="7989"/>
                  <a:pt x="17232" y="7891"/>
                </a:cubicBezTo>
                <a:lnTo>
                  <a:pt x="17232" y="5917"/>
                </a:lnTo>
                <a:cubicBezTo>
                  <a:pt x="17232" y="5836"/>
                  <a:pt x="17156" y="5777"/>
                  <a:pt x="17067" y="5777"/>
                </a:cubicBezTo>
                <a:lnTo>
                  <a:pt x="14880" y="5777"/>
                </a:lnTo>
                <a:close/>
                <a:moveTo>
                  <a:pt x="10194" y="16845"/>
                </a:moveTo>
                <a:cubicBezTo>
                  <a:pt x="10118" y="16845"/>
                  <a:pt x="10041" y="16868"/>
                  <a:pt x="9977" y="16905"/>
                </a:cubicBezTo>
                <a:lnTo>
                  <a:pt x="9755" y="17034"/>
                </a:lnTo>
                <a:cubicBezTo>
                  <a:pt x="9704" y="17061"/>
                  <a:pt x="9647" y="17083"/>
                  <a:pt x="9590" y="17088"/>
                </a:cubicBezTo>
                <a:cubicBezTo>
                  <a:pt x="8267" y="17250"/>
                  <a:pt x="7534" y="18057"/>
                  <a:pt x="6879" y="18777"/>
                </a:cubicBezTo>
                <a:cubicBezTo>
                  <a:pt x="6053" y="19680"/>
                  <a:pt x="5278" y="20540"/>
                  <a:pt x="3332" y="20540"/>
                </a:cubicBezTo>
                <a:lnTo>
                  <a:pt x="107" y="20594"/>
                </a:lnTo>
                <a:cubicBezTo>
                  <a:pt x="50" y="20594"/>
                  <a:pt x="0" y="20631"/>
                  <a:pt x="0" y="20685"/>
                </a:cubicBezTo>
                <a:lnTo>
                  <a:pt x="0" y="21509"/>
                </a:lnTo>
                <a:cubicBezTo>
                  <a:pt x="0" y="21557"/>
                  <a:pt x="44" y="21600"/>
                  <a:pt x="107" y="21600"/>
                </a:cubicBezTo>
                <a:lnTo>
                  <a:pt x="3332" y="21546"/>
                </a:lnTo>
                <a:cubicBezTo>
                  <a:pt x="5863" y="21546"/>
                  <a:pt x="6950" y="20350"/>
                  <a:pt x="7821" y="19387"/>
                </a:cubicBezTo>
                <a:cubicBezTo>
                  <a:pt x="8432" y="18711"/>
                  <a:pt x="8865" y="18274"/>
                  <a:pt x="9526" y="18123"/>
                </a:cubicBezTo>
                <a:cubicBezTo>
                  <a:pt x="9622" y="18101"/>
                  <a:pt x="9716" y="18112"/>
                  <a:pt x="9798" y="18150"/>
                </a:cubicBezTo>
                <a:lnTo>
                  <a:pt x="9995" y="18236"/>
                </a:lnTo>
                <a:cubicBezTo>
                  <a:pt x="10052" y="18263"/>
                  <a:pt x="10110" y="18273"/>
                  <a:pt x="10174" y="18273"/>
                </a:cubicBezTo>
                <a:lnTo>
                  <a:pt x="13506" y="18273"/>
                </a:lnTo>
                <a:cubicBezTo>
                  <a:pt x="13564" y="18273"/>
                  <a:pt x="13608" y="18235"/>
                  <a:pt x="13608" y="18187"/>
                </a:cubicBezTo>
                <a:lnTo>
                  <a:pt x="13608" y="18057"/>
                </a:lnTo>
                <a:cubicBezTo>
                  <a:pt x="13608" y="18008"/>
                  <a:pt x="13652" y="17970"/>
                  <a:pt x="13709" y="17970"/>
                </a:cubicBezTo>
                <a:lnTo>
                  <a:pt x="14307" y="17970"/>
                </a:lnTo>
                <a:cubicBezTo>
                  <a:pt x="14365" y="17970"/>
                  <a:pt x="14409" y="17933"/>
                  <a:pt x="14409" y="17884"/>
                </a:cubicBezTo>
                <a:lnTo>
                  <a:pt x="14409" y="17218"/>
                </a:lnTo>
                <a:cubicBezTo>
                  <a:pt x="14409" y="17175"/>
                  <a:pt x="14365" y="17138"/>
                  <a:pt x="14301" y="17149"/>
                </a:cubicBezTo>
                <a:lnTo>
                  <a:pt x="13703" y="17149"/>
                </a:lnTo>
                <a:cubicBezTo>
                  <a:pt x="13646" y="17149"/>
                  <a:pt x="13602" y="17110"/>
                  <a:pt x="13602" y="17061"/>
                </a:cubicBezTo>
                <a:lnTo>
                  <a:pt x="13602" y="16932"/>
                </a:lnTo>
                <a:cubicBezTo>
                  <a:pt x="13602" y="16884"/>
                  <a:pt x="13558" y="16845"/>
                  <a:pt x="13500" y="16845"/>
                </a:cubicBezTo>
                <a:lnTo>
                  <a:pt x="10194" y="16845"/>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4" name="Satellite Dish">
            <a:extLst>
              <a:ext uri="{FF2B5EF4-FFF2-40B4-BE49-F238E27FC236}">
                <a16:creationId xmlns:a16="http://schemas.microsoft.com/office/drawing/2014/main" id="{CA4901FA-9425-5D43-A2C9-BC58A6DAE1AD}"/>
              </a:ext>
            </a:extLst>
          </p:cNvPr>
          <p:cNvSpPr/>
          <p:nvPr/>
        </p:nvSpPr>
        <p:spPr>
          <a:xfrm>
            <a:off x="7638211" y="3947328"/>
            <a:ext cx="537357" cy="709006"/>
          </a:xfrm>
          <a:custGeom>
            <a:avLst/>
            <a:gdLst/>
            <a:ahLst/>
            <a:cxnLst>
              <a:cxn ang="0">
                <a:pos x="wd2" y="hd2"/>
              </a:cxn>
              <a:cxn ang="5400000">
                <a:pos x="wd2" y="hd2"/>
              </a:cxn>
              <a:cxn ang="10800000">
                <a:pos x="wd2" y="hd2"/>
              </a:cxn>
              <a:cxn ang="16200000">
                <a:pos x="wd2" y="hd2"/>
              </a:cxn>
            </a:cxnLst>
            <a:rect l="0" t="0" r="r" b="b"/>
            <a:pathLst>
              <a:path w="19443" h="21600" extrusionOk="0">
                <a:moveTo>
                  <a:pt x="1415" y="0"/>
                </a:moveTo>
                <a:cubicBezTo>
                  <a:pt x="1415" y="0"/>
                  <a:pt x="-2157" y="4996"/>
                  <a:pt x="2051" y="11125"/>
                </a:cubicBezTo>
                <a:lnTo>
                  <a:pt x="1178" y="11125"/>
                </a:lnTo>
                <a:lnTo>
                  <a:pt x="1178" y="21600"/>
                </a:lnTo>
                <a:lnTo>
                  <a:pt x="3477" y="21600"/>
                </a:lnTo>
                <a:lnTo>
                  <a:pt x="3477" y="12886"/>
                </a:lnTo>
                <a:cubicBezTo>
                  <a:pt x="7910" y="17553"/>
                  <a:pt x="13801" y="17267"/>
                  <a:pt x="13801" y="17267"/>
                </a:cubicBezTo>
                <a:lnTo>
                  <a:pt x="12231" y="15077"/>
                </a:lnTo>
                <a:lnTo>
                  <a:pt x="17092" y="5245"/>
                </a:lnTo>
                <a:lnTo>
                  <a:pt x="19443" y="3555"/>
                </a:lnTo>
                <a:lnTo>
                  <a:pt x="18368" y="2062"/>
                </a:lnTo>
                <a:lnTo>
                  <a:pt x="15558" y="3016"/>
                </a:lnTo>
                <a:lnTo>
                  <a:pt x="2925" y="2104"/>
                </a:lnTo>
                <a:lnTo>
                  <a:pt x="1415" y="0"/>
                </a:lnTo>
                <a:close/>
                <a:moveTo>
                  <a:pt x="3430" y="2808"/>
                </a:moveTo>
                <a:lnTo>
                  <a:pt x="15267" y="3663"/>
                </a:lnTo>
                <a:lnTo>
                  <a:pt x="15664" y="4213"/>
                </a:lnTo>
                <a:lnTo>
                  <a:pt x="8809" y="10308"/>
                </a:lnTo>
                <a:lnTo>
                  <a:pt x="3430" y="2808"/>
                </a:lnTo>
                <a:close/>
                <a:moveTo>
                  <a:pt x="16090" y="4803"/>
                </a:moveTo>
                <a:lnTo>
                  <a:pt x="16306" y="5103"/>
                </a:lnTo>
                <a:lnTo>
                  <a:pt x="11723" y="14369"/>
                </a:lnTo>
                <a:lnTo>
                  <a:pt x="9233" y="10899"/>
                </a:lnTo>
                <a:lnTo>
                  <a:pt x="16090" y="4803"/>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5" name="School">
            <a:extLst>
              <a:ext uri="{FF2B5EF4-FFF2-40B4-BE49-F238E27FC236}">
                <a16:creationId xmlns:a16="http://schemas.microsoft.com/office/drawing/2014/main" id="{A77B932E-9910-0147-BC39-F37186979ED3}"/>
              </a:ext>
            </a:extLst>
          </p:cNvPr>
          <p:cNvSpPr/>
          <p:nvPr/>
        </p:nvSpPr>
        <p:spPr>
          <a:xfrm>
            <a:off x="10533865" y="2276783"/>
            <a:ext cx="655213" cy="613412"/>
          </a:xfrm>
          <a:custGeom>
            <a:avLst/>
            <a:gdLst/>
            <a:ahLst/>
            <a:cxnLst>
              <a:cxn ang="0">
                <a:pos x="wd2" y="hd2"/>
              </a:cxn>
              <a:cxn ang="5400000">
                <a:pos x="wd2" y="hd2"/>
              </a:cxn>
              <a:cxn ang="10800000">
                <a:pos x="wd2" y="hd2"/>
              </a:cxn>
              <a:cxn ang="16200000">
                <a:pos x="wd2" y="hd2"/>
              </a:cxn>
            </a:cxnLst>
            <a:rect l="0" t="0" r="r" b="b"/>
            <a:pathLst>
              <a:path w="21600" h="21594" extrusionOk="0">
                <a:moveTo>
                  <a:pt x="11838" y="1"/>
                </a:moveTo>
                <a:cubicBezTo>
                  <a:pt x="11451" y="20"/>
                  <a:pt x="11064" y="444"/>
                  <a:pt x="10677" y="58"/>
                </a:cubicBezTo>
                <a:cubicBezTo>
                  <a:pt x="10677" y="193"/>
                  <a:pt x="10677" y="375"/>
                  <a:pt x="10677" y="559"/>
                </a:cubicBezTo>
                <a:lnTo>
                  <a:pt x="10677" y="1177"/>
                </a:lnTo>
                <a:lnTo>
                  <a:pt x="10677" y="2404"/>
                </a:lnTo>
                <a:lnTo>
                  <a:pt x="7941" y="3999"/>
                </a:lnTo>
                <a:lnTo>
                  <a:pt x="5624" y="3999"/>
                </a:lnTo>
                <a:lnTo>
                  <a:pt x="5624" y="5805"/>
                </a:lnTo>
                <a:lnTo>
                  <a:pt x="0" y="5805"/>
                </a:lnTo>
                <a:lnTo>
                  <a:pt x="0" y="7219"/>
                </a:lnTo>
                <a:lnTo>
                  <a:pt x="21600" y="7219"/>
                </a:lnTo>
                <a:lnTo>
                  <a:pt x="21600" y="5805"/>
                </a:lnTo>
                <a:lnTo>
                  <a:pt x="15976" y="5805"/>
                </a:lnTo>
                <a:lnTo>
                  <a:pt x="15976" y="3999"/>
                </a:lnTo>
                <a:lnTo>
                  <a:pt x="13660" y="3999"/>
                </a:lnTo>
                <a:lnTo>
                  <a:pt x="10925" y="2404"/>
                </a:lnTo>
                <a:lnTo>
                  <a:pt x="10925" y="1325"/>
                </a:lnTo>
                <a:cubicBezTo>
                  <a:pt x="11358" y="1431"/>
                  <a:pt x="11792" y="847"/>
                  <a:pt x="12226" y="1278"/>
                </a:cubicBezTo>
                <a:cubicBezTo>
                  <a:pt x="12226" y="979"/>
                  <a:pt x="12226" y="460"/>
                  <a:pt x="12226" y="161"/>
                </a:cubicBezTo>
                <a:cubicBezTo>
                  <a:pt x="12097" y="32"/>
                  <a:pt x="11967" y="-6"/>
                  <a:pt x="11838" y="1"/>
                </a:cubicBezTo>
                <a:close/>
                <a:moveTo>
                  <a:pt x="10800" y="3999"/>
                </a:moveTo>
                <a:cubicBezTo>
                  <a:pt x="11375" y="3999"/>
                  <a:pt x="11841" y="4497"/>
                  <a:pt x="11841" y="5111"/>
                </a:cubicBezTo>
                <a:cubicBezTo>
                  <a:pt x="11841" y="5725"/>
                  <a:pt x="11375" y="6223"/>
                  <a:pt x="10800" y="6223"/>
                </a:cubicBezTo>
                <a:cubicBezTo>
                  <a:pt x="10225" y="6223"/>
                  <a:pt x="9760" y="5725"/>
                  <a:pt x="9761" y="5111"/>
                </a:cubicBezTo>
                <a:cubicBezTo>
                  <a:pt x="9761" y="4497"/>
                  <a:pt x="10225" y="3999"/>
                  <a:pt x="10800" y="3999"/>
                </a:cubicBezTo>
                <a:close/>
                <a:moveTo>
                  <a:pt x="494" y="7753"/>
                </a:moveTo>
                <a:lnTo>
                  <a:pt x="494" y="21594"/>
                </a:lnTo>
                <a:lnTo>
                  <a:pt x="7305" y="21594"/>
                </a:lnTo>
                <a:lnTo>
                  <a:pt x="7305" y="20913"/>
                </a:lnTo>
                <a:lnTo>
                  <a:pt x="8006" y="20913"/>
                </a:lnTo>
                <a:lnTo>
                  <a:pt x="8006" y="20205"/>
                </a:lnTo>
                <a:lnTo>
                  <a:pt x="8704" y="20205"/>
                </a:lnTo>
                <a:lnTo>
                  <a:pt x="8704" y="19498"/>
                </a:lnTo>
                <a:lnTo>
                  <a:pt x="9200" y="19498"/>
                </a:lnTo>
                <a:lnTo>
                  <a:pt x="9200" y="16916"/>
                </a:lnTo>
                <a:lnTo>
                  <a:pt x="8461" y="16916"/>
                </a:lnTo>
                <a:lnTo>
                  <a:pt x="10787" y="15561"/>
                </a:lnTo>
                <a:lnTo>
                  <a:pt x="13110" y="16916"/>
                </a:lnTo>
                <a:lnTo>
                  <a:pt x="12401" y="16916"/>
                </a:lnTo>
                <a:lnTo>
                  <a:pt x="12401" y="19498"/>
                </a:lnTo>
                <a:lnTo>
                  <a:pt x="12898" y="19498"/>
                </a:lnTo>
                <a:lnTo>
                  <a:pt x="12898" y="20205"/>
                </a:lnTo>
                <a:lnTo>
                  <a:pt x="13596" y="20205"/>
                </a:lnTo>
                <a:lnTo>
                  <a:pt x="13596" y="20913"/>
                </a:lnTo>
                <a:lnTo>
                  <a:pt x="14295" y="20913"/>
                </a:lnTo>
                <a:lnTo>
                  <a:pt x="14295" y="21594"/>
                </a:lnTo>
                <a:lnTo>
                  <a:pt x="21107" y="21594"/>
                </a:lnTo>
                <a:lnTo>
                  <a:pt x="21107" y="7753"/>
                </a:lnTo>
                <a:lnTo>
                  <a:pt x="494" y="7753"/>
                </a:lnTo>
                <a:close/>
                <a:moveTo>
                  <a:pt x="1801" y="9133"/>
                </a:moveTo>
                <a:lnTo>
                  <a:pt x="4293" y="9133"/>
                </a:lnTo>
                <a:lnTo>
                  <a:pt x="4293" y="11148"/>
                </a:lnTo>
                <a:lnTo>
                  <a:pt x="1801" y="11148"/>
                </a:lnTo>
                <a:lnTo>
                  <a:pt x="1801" y="9133"/>
                </a:lnTo>
                <a:close/>
                <a:moveTo>
                  <a:pt x="5670" y="9133"/>
                </a:moveTo>
                <a:lnTo>
                  <a:pt x="8162" y="9133"/>
                </a:lnTo>
                <a:lnTo>
                  <a:pt x="8162" y="11148"/>
                </a:lnTo>
                <a:lnTo>
                  <a:pt x="5670" y="11148"/>
                </a:lnTo>
                <a:lnTo>
                  <a:pt x="5670" y="9133"/>
                </a:lnTo>
                <a:close/>
                <a:moveTo>
                  <a:pt x="9539" y="9133"/>
                </a:moveTo>
                <a:lnTo>
                  <a:pt x="12032" y="9133"/>
                </a:lnTo>
                <a:lnTo>
                  <a:pt x="12032" y="11148"/>
                </a:lnTo>
                <a:lnTo>
                  <a:pt x="9539" y="11148"/>
                </a:lnTo>
                <a:lnTo>
                  <a:pt x="9539" y="9133"/>
                </a:lnTo>
                <a:close/>
                <a:moveTo>
                  <a:pt x="13411" y="9133"/>
                </a:moveTo>
                <a:lnTo>
                  <a:pt x="15901" y="9133"/>
                </a:lnTo>
                <a:lnTo>
                  <a:pt x="15901" y="11148"/>
                </a:lnTo>
                <a:lnTo>
                  <a:pt x="13411" y="11148"/>
                </a:lnTo>
                <a:lnTo>
                  <a:pt x="13411" y="9133"/>
                </a:lnTo>
                <a:close/>
                <a:moveTo>
                  <a:pt x="17280" y="9133"/>
                </a:moveTo>
                <a:lnTo>
                  <a:pt x="19771" y="9133"/>
                </a:lnTo>
                <a:lnTo>
                  <a:pt x="19771" y="11148"/>
                </a:lnTo>
                <a:lnTo>
                  <a:pt x="17280" y="11148"/>
                </a:lnTo>
                <a:lnTo>
                  <a:pt x="17280" y="9133"/>
                </a:lnTo>
                <a:close/>
                <a:moveTo>
                  <a:pt x="1801" y="13025"/>
                </a:moveTo>
                <a:lnTo>
                  <a:pt x="4293" y="13025"/>
                </a:lnTo>
                <a:lnTo>
                  <a:pt x="4293" y="15040"/>
                </a:lnTo>
                <a:lnTo>
                  <a:pt x="1801" y="15040"/>
                </a:lnTo>
                <a:lnTo>
                  <a:pt x="1801" y="13025"/>
                </a:lnTo>
                <a:close/>
                <a:moveTo>
                  <a:pt x="5670" y="13025"/>
                </a:moveTo>
                <a:lnTo>
                  <a:pt x="8162" y="13025"/>
                </a:lnTo>
                <a:lnTo>
                  <a:pt x="8162" y="15040"/>
                </a:lnTo>
                <a:lnTo>
                  <a:pt x="5670" y="15040"/>
                </a:lnTo>
                <a:lnTo>
                  <a:pt x="5670" y="13025"/>
                </a:lnTo>
                <a:close/>
                <a:moveTo>
                  <a:pt x="9539" y="13025"/>
                </a:moveTo>
                <a:lnTo>
                  <a:pt x="12032" y="13025"/>
                </a:lnTo>
                <a:lnTo>
                  <a:pt x="12032" y="15040"/>
                </a:lnTo>
                <a:lnTo>
                  <a:pt x="9539" y="15040"/>
                </a:lnTo>
                <a:lnTo>
                  <a:pt x="9539" y="13025"/>
                </a:lnTo>
                <a:close/>
                <a:moveTo>
                  <a:pt x="13411" y="13025"/>
                </a:moveTo>
                <a:lnTo>
                  <a:pt x="15901" y="13025"/>
                </a:lnTo>
                <a:lnTo>
                  <a:pt x="15901" y="15040"/>
                </a:lnTo>
                <a:lnTo>
                  <a:pt x="13411" y="15040"/>
                </a:lnTo>
                <a:lnTo>
                  <a:pt x="13411" y="13025"/>
                </a:lnTo>
                <a:close/>
                <a:moveTo>
                  <a:pt x="17280" y="13025"/>
                </a:moveTo>
                <a:lnTo>
                  <a:pt x="19771" y="13025"/>
                </a:lnTo>
                <a:lnTo>
                  <a:pt x="19771" y="15040"/>
                </a:lnTo>
                <a:lnTo>
                  <a:pt x="17280" y="15040"/>
                </a:lnTo>
                <a:lnTo>
                  <a:pt x="17280" y="13025"/>
                </a:lnTo>
                <a:close/>
                <a:moveTo>
                  <a:pt x="1801" y="16916"/>
                </a:moveTo>
                <a:lnTo>
                  <a:pt x="4293" y="16916"/>
                </a:lnTo>
                <a:lnTo>
                  <a:pt x="4293" y="18931"/>
                </a:lnTo>
                <a:lnTo>
                  <a:pt x="1801" y="18931"/>
                </a:lnTo>
                <a:lnTo>
                  <a:pt x="1801" y="16916"/>
                </a:lnTo>
                <a:close/>
                <a:moveTo>
                  <a:pt x="5670" y="16916"/>
                </a:moveTo>
                <a:lnTo>
                  <a:pt x="8162" y="16916"/>
                </a:lnTo>
                <a:lnTo>
                  <a:pt x="8162" y="18931"/>
                </a:lnTo>
                <a:lnTo>
                  <a:pt x="5670" y="18931"/>
                </a:lnTo>
                <a:lnTo>
                  <a:pt x="5670" y="16916"/>
                </a:lnTo>
                <a:close/>
                <a:moveTo>
                  <a:pt x="9734" y="16916"/>
                </a:moveTo>
                <a:lnTo>
                  <a:pt x="9734" y="19498"/>
                </a:lnTo>
                <a:lnTo>
                  <a:pt x="11868" y="19498"/>
                </a:lnTo>
                <a:lnTo>
                  <a:pt x="11868" y="16916"/>
                </a:lnTo>
                <a:lnTo>
                  <a:pt x="9734" y="16916"/>
                </a:lnTo>
                <a:close/>
                <a:moveTo>
                  <a:pt x="13411" y="16916"/>
                </a:moveTo>
                <a:lnTo>
                  <a:pt x="15901" y="16916"/>
                </a:lnTo>
                <a:lnTo>
                  <a:pt x="15901" y="18931"/>
                </a:lnTo>
                <a:lnTo>
                  <a:pt x="13411" y="18931"/>
                </a:lnTo>
                <a:lnTo>
                  <a:pt x="13411" y="16916"/>
                </a:lnTo>
                <a:close/>
                <a:moveTo>
                  <a:pt x="17280" y="16916"/>
                </a:moveTo>
                <a:lnTo>
                  <a:pt x="19771" y="16916"/>
                </a:lnTo>
                <a:lnTo>
                  <a:pt x="19771" y="18931"/>
                </a:lnTo>
                <a:lnTo>
                  <a:pt x="17280" y="18931"/>
                </a:lnTo>
                <a:lnTo>
                  <a:pt x="17280" y="16916"/>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6" name="Clock">
            <a:extLst>
              <a:ext uri="{FF2B5EF4-FFF2-40B4-BE49-F238E27FC236}">
                <a16:creationId xmlns:a16="http://schemas.microsoft.com/office/drawing/2014/main" id="{FA9A257C-8362-8E42-BFA7-EF566D45AB41}"/>
              </a:ext>
            </a:extLst>
          </p:cNvPr>
          <p:cNvSpPr/>
          <p:nvPr/>
        </p:nvSpPr>
        <p:spPr>
          <a:xfrm>
            <a:off x="9667775" y="1292883"/>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833"/>
                  <a:pt x="0" y="10800"/>
                </a:cubicBezTo>
                <a:cubicBezTo>
                  <a:pt x="0" y="16767"/>
                  <a:pt x="4833" y="21600"/>
                  <a:pt x="10800" y="21600"/>
                </a:cubicBezTo>
                <a:cubicBezTo>
                  <a:pt x="16767" y="21600"/>
                  <a:pt x="21600" y="16767"/>
                  <a:pt x="21600" y="10800"/>
                </a:cubicBezTo>
                <a:cubicBezTo>
                  <a:pt x="21600" y="4833"/>
                  <a:pt x="16762" y="0"/>
                  <a:pt x="10800" y="0"/>
                </a:cubicBezTo>
                <a:close/>
                <a:moveTo>
                  <a:pt x="10714" y="1340"/>
                </a:moveTo>
                <a:lnTo>
                  <a:pt x="10886" y="1340"/>
                </a:lnTo>
                <a:cubicBezTo>
                  <a:pt x="10994" y="1340"/>
                  <a:pt x="11080" y="1426"/>
                  <a:pt x="11080" y="1534"/>
                </a:cubicBezTo>
                <a:lnTo>
                  <a:pt x="11080" y="3100"/>
                </a:lnTo>
                <a:cubicBezTo>
                  <a:pt x="11080" y="3208"/>
                  <a:pt x="10994" y="3294"/>
                  <a:pt x="10886" y="3294"/>
                </a:cubicBezTo>
                <a:lnTo>
                  <a:pt x="10714" y="3294"/>
                </a:lnTo>
                <a:cubicBezTo>
                  <a:pt x="10606" y="3294"/>
                  <a:pt x="10520" y="3208"/>
                  <a:pt x="10520" y="3100"/>
                </a:cubicBezTo>
                <a:lnTo>
                  <a:pt x="10520" y="1534"/>
                </a:lnTo>
                <a:cubicBezTo>
                  <a:pt x="10520" y="1426"/>
                  <a:pt x="10606" y="1340"/>
                  <a:pt x="10714" y="1340"/>
                </a:cubicBezTo>
                <a:close/>
                <a:moveTo>
                  <a:pt x="6218" y="2541"/>
                </a:moveTo>
                <a:cubicBezTo>
                  <a:pt x="6293" y="2532"/>
                  <a:pt x="6369" y="2567"/>
                  <a:pt x="6409" y="2636"/>
                </a:cubicBezTo>
                <a:lnTo>
                  <a:pt x="7192" y="3991"/>
                </a:lnTo>
                <a:cubicBezTo>
                  <a:pt x="7246" y="4083"/>
                  <a:pt x="7215" y="4202"/>
                  <a:pt x="7123" y="4256"/>
                </a:cubicBezTo>
                <a:lnTo>
                  <a:pt x="6971" y="4342"/>
                </a:lnTo>
                <a:cubicBezTo>
                  <a:pt x="6879" y="4396"/>
                  <a:pt x="6760" y="4363"/>
                  <a:pt x="6706" y="4271"/>
                </a:cubicBezTo>
                <a:lnTo>
                  <a:pt x="5923" y="2916"/>
                </a:lnTo>
                <a:cubicBezTo>
                  <a:pt x="5869" y="2824"/>
                  <a:pt x="5902" y="2700"/>
                  <a:pt x="5994" y="2651"/>
                </a:cubicBezTo>
                <a:lnTo>
                  <a:pt x="6146" y="2565"/>
                </a:lnTo>
                <a:cubicBezTo>
                  <a:pt x="6169" y="2552"/>
                  <a:pt x="6194" y="2544"/>
                  <a:pt x="6218" y="2541"/>
                </a:cubicBezTo>
                <a:close/>
                <a:moveTo>
                  <a:pt x="15382" y="2541"/>
                </a:moveTo>
                <a:cubicBezTo>
                  <a:pt x="15406" y="2544"/>
                  <a:pt x="15431" y="2552"/>
                  <a:pt x="15454" y="2565"/>
                </a:cubicBezTo>
                <a:lnTo>
                  <a:pt x="15606" y="2651"/>
                </a:lnTo>
                <a:cubicBezTo>
                  <a:pt x="15698" y="2705"/>
                  <a:pt x="15731" y="2824"/>
                  <a:pt x="15677" y="2916"/>
                </a:cubicBezTo>
                <a:lnTo>
                  <a:pt x="14894" y="4271"/>
                </a:lnTo>
                <a:cubicBezTo>
                  <a:pt x="14840" y="4363"/>
                  <a:pt x="14721" y="4396"/>
                  <a:pt x="14629" y="4342"/>
                </a:cubicBezTo>
                <a:lnTo>
                  <a:pt x="14477" y="4256"/>
                </a:lnTo>
                <a:cubicBezTo>
                  <a:pt x="14385" y="4202"/>
                  <a:pt x="14354" y="4083"/>
                  <a:pt x="14408" y="3991"/>
                </a:cubicBezTo>
                <a:lnTo>
                  <a:pt x="15191" y="2636"/>
                </a:lnTo>
                <a:cubicBezTo>
                  <a:pt x="15231" y="2567"/>
                  <a:pt x="15307" y="2532"/>
                  <a:pt x="15382" y="2541"/>
                </a:cubicBezTo>
                <a:close/>
                <a:moveTo>
                  <a:pt x="16951" y="4904"/>
                </a:moveTo>
                <a:lnTo>
                  <a:pt x="17280" y="5282"/>
                </a:lnTo>
                <a:lnTo>
                  <a:pt x="11762" y="10660"/>
                </a:lnTo>
                <a:lnTo>
                  <a:pt x="12221" y="10903"/>
                </a:lnTo>
                <a:lnTo>
                  <a:pt x="11600" y="11978"/>
                </a:lnTo>
                <a:lnTo>
                  <a:pt x="10876" y="11524"/>
                </a:lnTo>
                <a:lnTo>
                  <a:pt x="10265" y="12118"/>
                </a:lnTo>
                <a:lnTo>
                  <a:pt x="9433" y="11205"/>
                </a:lnTo>
                <a:lnTo>
                  <a:pt x="9833" y="10871"/>
                </a:lnTo>
                <a:lnTo>
                  <a:pt x="6161" y="8576"/>
                </a:lnTo>
                <a:lnTo>
                  <a:pt x="6556" y="7896"/>
                </a:lnTo>
                <a:lnTo>
                  <a:pt x="10736" y="10115"/>
                </a:lnTo>
                <a:lnTo>
                  <a:pt x="16951" y="4904"/>
                </a:lnTo>
                <a:close/>
                <a:moveTo>
                  <a:pt x="2838" y="5900"/>
                </a:moveTo>
                <a:cubicBezTo>
                  <a:pt x="2863" y="5903"/>
                  <a:pt x="2888" y="5911"/>
                  <a:pt x="2911" y="5925"/>
                </a:cubicBezTo>
                <a:lnTo>
                  <a:pt x="4266" y="6708"/>
                </a:lnTo>
                <a:cubicBezTo>
                  <a:pt x="4358" y="6762"/>
                  <a:pt x="4391" y="6879"/>
                  <a:pt x="4337" y="6971"/>
                </a:cubicBezTo>
                <a:lnTo>
                  <a:pt x="4249" y="7123"/>
                </a:lnTo>
                <a:cubicBezTo>
                  <a:pt x="4195" y="7215"/>
                  <a:pt x="4078" y="7248"/>
                  <a:pt x="3986" y="7194"/>
                </a:cubicBezTo>
                <a:lnTo>
                  <a:pt x="2629" y="6411"/>
                </a:lnTo>
                <a:cubicBezTo>
                  <a:pt x="2537" y="6357"/>
                  <a:pt x="2506" y="6238"/>
                  <a:pt x="2560" y="6146"/>
                </a:cubicBezTo>
                <a:lnTo>
                  <a:pt x="2646" y="5994"/>
                </a:lnTo>
                <a:cubicBezTo>
                  <a:pt x="2686" y="5925"/>
                  <a:pt x="2764" y="5890"/>
                  <a:pt x="2838" y="5900"/>
                </a:cubicBezTo>
                <a:close/>
                <a:moveTo>
                  <a:pt x="18757" y="5900"/>
                </a:moveTo>
                <a:cubicBezTo>
                  <a:pt x="18831" y="5890"/>
                  <a:pt x="18908" y="5925"/>
                  <a:pt x="18949" y="5994"/>
                </a:cubicBezTo>
                <a:lnTo>
                  <a:pt x="19035" y="6146"/>
                </a:lnTo>
                <a:cubicBezTo>
                  <a:pt x="19089" y="6238"/>
                  <a:pt x="19056" y="6357"/>
                  <a:pt x="18964" y="6411"/>
                </a:cubicBezTo>
                <a:lnTo>
                  <a:pt x="17609" y="7194"/>
                </a:lnTo>
                <a:cubicBezTo>
                  <a:pt x="17517" y="7248"/>
                  <a:pt x="17398" y="7215"/>
                  <a:pt x="17344" y="7123"/>
                </a:cubicBezTo>
                <a:lnTo>
                  <a:pt x="17258" y="6971"/>
                </a:lnTo>
                <a:cubicBezTo>
                  <a:pt x="17204" y="6879"/>
                  <a:pt x="17237" y="6762"/>
                  <a:pt x="17329" y="6708"/>
                </a:cubicBezTo>
                <a:lnTo>
                  <a:pt x="18684" y="5925"/>
                </a:lnTo>
                <a:cubicBezTo>
                  <a:pt x="18707" y="5911"/>
                  <a:pt x="18732" y="5903"/>
                  <a:pt x="18757" y="5900"/>
                </a:cubicBezTo>
                <a:close/>
                <a:moveTo>
                  <a:pt x="10800" y="10439"/>
                </a:moveTo>
                <a:cubicBezTo>
                  <a:pt x="10707" y="10439"/>
                  <a:pt x="10614" y="10475"/>
                  <a:pt x="10544" y="10545"/>
                </a:cubicBezTo>
                <a:cubicBezTo>
                  <a:pt x="10402" y="10686"/>
                  <a:pt x="10402" y="10915"/>
                  <a:pt x="10544" y="11056"/>
                </a:cubicBezTo>
                <a:cubicBezTo>
                  <a:pt x="10685" y="11198"/>
                  <a:pt x="10915" y="11198"/>
                  <a:pt x="11056" y="11056"/>
                </a:cubicBezTo>
                <a:cubicBezTo>
                  <a:pt x="11198" y="10915"/>
                  <a:pt x="11198" y="10686"/>
                  <a:pt x="11056" y="10545"/>
                </a:cubicBezTo>
                <a:cubicBezTo>
                  <a:pt x="10986" y="10475"/>
                  <a:pt x="10893" y="10439"/>
                  <a:pt x="10800" y="10439"/>
                </a:cubicBezTo>
                <a:close/>
                <a:moveTo>
                  <a:pt x="1529" y="10520"/>
                </a:moveTo>
                <a:lnTo>
                  <a:pt x="3095" y="10520"/>
                </a:lnTo>
                <a:cubicBezTo>
                  <a:pt x="3203" y="10520"/>
                  <a:pt x="3289" y="10606"/>
                  <a:pt x="3289" y="10714"/>
                </a:cubicBezTo>
                <a:lnTo>
                  <a:pt x="3289" y="10886"/>
                </a:lnTo>
                <a:cubicBezTo>
                  <a:pt x="3289" y="10994"/>
                  <a:pt x="3203" y="11082"/>
                  <a:pt x="3095" y="11082"/>
                </a:cubicBezTo>
                <a:lnTo>
                  <a:pt x="1529" y="11082"/>
                </a:lnTo>
                <a:cubicBezTo>
                  <a:pt x="1426" y="11082"/>
                  <a:pt x="1333" y="10994"/>
                  <a:pt x="1333" y="10886"/>
                </a:cubicBezTo>
                <a:lnTo>
                  <a:pt x="1333" y="10714"/>
                </a:lnTo>
                <a:cubicBezTo>
                  <a:pt x="1333" y="10606"/>
                  <a:pt x="1421" y="10520"/>
                  <a:pt x="1529" y="10520"/>
                </a:cubicBezTo>
                <a:close/>
                <a:moveTo>
                  <a:pt x="18500" y="10520"/>
                </a:moveTo>
                <a:lnTo>
                  <a:pt x="20066" y="10520"/>
                </a:lnTo>
                <a:cubicBezTo>
                  <a:pt x="20174" y="10520"/>
                  <a:pt x="20260" y="10606"/>
                  <a:pt x="20260" y="10714"/>
                </a:cubicBezTo>
                <a:lnTo>
                  <a:pt x="20260" y="10886"/>
                </a:lnTo>
                <a:cubicBezTo>
                  <a:pt x="20260" y="10994"/>
                  <a:pt x="20174" y="11082"/>
                  <a:pt x="20066" y="11082"/>
                </a:cubicBezTo>
                <a:lnTo>
                  <a:pt x="18500" y="11082"/>
                </a:lnTo>
                <a:cubicBezTo>
                  <a:pt x="18392" y="11082"/>
                  <a:pt x="18306" y="10994"/>
                  <a:pt x="18306" y="10886"/>
                </a:cubicBezTo>
                <a:lnTo>
                  <a:pt x="18306" y="10714"/>
                </a:lnTo>
                <a:cubicBezTo>
                  <a:pt x="18306" y="10606"/>
                  <a:pt x="18392" y="10520"/>
                  <a:pt x="18500" y="10520"/>
                </a:cubicBezTo>
                <a:close/>
                <a:moveTo>
                  <a:pt x="4058" y="14383"/>
                </a:moveTo>
                <a:cubicBezTo>
                  <a:pt x="4133" y="14373"/>
                  <a:pt x="4209" y="14408"/>
                  <a:pt x="4249" y="14477"/>
                </a:cubicBezTo>
                <a:lnTo>
                  <a:pt x="4337" y="14629"/>
                </a:lnTo>
                <a:cubicBezTo>
                  <a:pt x="4391" y="14721"/>
                  <a:pt x="4358" y="14840"/>
                  <a:pt x="4266" y="14894"/>
                </a:cubicBezTo>
                <a:lnTo>
                  <a:pt x="2911" y="15677"/>
                </a:lnTo>
                <a:cubicBezTo>
                  <a:pt x="2819" y="15731"/>
                  <a:pt x="2700" y="15698"/>
                  <a:pt x="2646" y="15606"/>
                </a:cubicBezTo>
                <a:lnTo>
                  <a:pt x="2560" y="15456"/>
                </a:lnTo>
                <a:cubicBezTo>
                  <a:pt x="2506" y="15364"/>
                  <a:pt x="2537" y="15245"/>
                  <a:pt x="2629" y="15191"/>
                </a:cubicBezTo>
                <a:lnTo>
                  <a:pt x="3986" y="14408"/>
                </a:lnTo>
                <a:cubicBezTo>
                  <a:pt x="4009" y="14394"/>
                  <a:pt x="4034" y="14386"/>
                  <a:pt x="4058" y="14383"/>
                </a:cubicBezTo>
                <a:close/>
                <a:moveTo>
                  <a:pt x="17536" y="14383"/>
                </a:moveTo>
                <a:cubicBezTo>
                  <a:pt x="17561" y="14386"/>
                  <a:pt x="17586" y="14394"/>
                  <a:pt x="17609" y="14408"/>
                </a:cubicBezTo>
                <a:lnTo>
                  <a:pt x="18964" y="15191"/>
                </a:lnTo>
                <a:cubicBezTo>
                  <a:pt x="19056" y="15245"/>
                  <a:pt x="19089" y="15364"/>
                  <a:pt x="19035" y="15456"/>
                </a:cubicBezTo>
                <a:lnTo>
                  <a:pt x="18949" y="15606"/>
                </a:lnTo>
                <a:cubicBezTo>
                  <a:pt x="18895" y="15698"/>
                  <a:pt x="18776" y="15731"/>
                  <a:pt x="18684" y="15677"/>
                </a:cubicBezTo>
                <a:lnTo>
                  <a:pt x="17329" y="14894"/>
                </a:lnTo>
                <a:cubicBezTo>
                  <a:pt x="17237" y="14840"/>
                  <a:pt x="17204" y="14721"/>
                  <a:pt x="17258" y="14629"/>
                </a:cubicBezTo>
                <a:lnTo>
                  <a:pt x="17344" y="14477"/>
                </a:lnTo>
                <a:cubicBezTo>
                  <a:pt x="17385" y="14408"/>
                  <a:pt x="17462" y="14373"/>
                  <a:pt x="17536" y="14383"/>
                </a:cubicBezTo>
                <a:close/>
                <a:moveTo>
                  <a:pt x="6893" y="17240"/>
                </a:moveTo>
                <a:cubicBezTo>
                  <a:pt x="6918" y="17243"/>
                  <a:pt x="6943" y="17251"/>
                  <a:pt x="6966" y="17265"/>
                </a:cubicBezTo>
                <a:lnTo>
                  <a:pt x="7118" y="17351"/>
                </a:lnTo>
                <a:cubicBezTo>
                  <a:pt x="7210" y="17399"/>
                  <a:pt x="7241" y="17519"/>
                  <a:pt x="7187" y="17616"/>
                </a:cubicBezTo>
                <a:lnTo>
                  <a:pt x="6404" y="18971"/>
                </a:lnTo>
                <a:cubicBezTo>
                  <a:pt x="6350" y="19063"/>
                  <a:pt x="6231" y="19094"/>
                  <a:pt x="6139" y="19040"/>
                </a:cubicBezTo>
                <a:lnTo>
                  <a:pt x="5989" y="18954"/>
                </a:lnTo>
                <a:cubicBezTo>
                  <a:pt x="5897" y="18900"/>
                  <a:pt x="5864" y="18781"/>
                  <a:pt x="5918" y="18689"/>
                </a:cubicBezTo>
                <a:lnTo>
                  <a:pt x="6701" y="17334"/>
                </a:lnTo>
                <a:cubicBezTo>
                  <a:pt x="6742" y="17265"/>
                  <a:pt x="6819" y="17230"/>
                  <a:pt x="6893" y="17240"/>
                </a:cubicBezTo>
                <a:close/>
                <a:moveTo>
                  <a:pt x="14696" y="17240"/>
                </a:moveTo>
                <a:cubicBezTo>
                  <a:pt x="14771" y="17230"/>
                  <a:pt x="14847" y="17265"/>
                  <a:pt x="14887" y="17334"/>
                </a:cubicBezTo>
                <a:lnTo>
                  <a:pt x="15670" y="18689"/>
                </a:lnTo>
                <a:cubicBezTo>
                  <a:pt x="15730" y="18781"/>
                  <a:pt x="15698" y="18900"/>
                  <a:pt x="15601" y="18954"/>
                </a:cubicBezTo>
                <a:lnTo>
                  <a:pt x="15449" y="19040"/>
                </a:lnTo>
                <a:cubicBezTo>
                  <a:pt x="15357" y="19094"/>
                  <a:pt x="15238" y="19063"/>
                  <a:pt x="15184" y="18971"/>
                </a:cubicBezTo>
                <a:lnTo>
                  <a:pt x="14401" y="17616"/>
                </a:lnTo>
                <a:cubicBezTo>
                  <a:pt x="14347" y="17524"/>
                  <a:pt x="14380" y="17405"/>
                  <a:pt x="14472" y="17351"/>
                </a:cubicBezTo>
                <a:lnTo>
                  <a:pt x="14624" y="17265"/>
                </a:lnTo>
                <a:cubicBezTo>
                  <a:pt x="14647" y="17251"/>
                  <a:pt x="14672" y="17243"/>
                  <a:pt x="14696" y="17240"/>
                </a:cubicBezTo>
                <a:close/>
                <a:moveTo>
                  <a:pt x="10714" y="18306"/>
                </a:moveTo>
                <a:lnTo>
                  <a:pt x="10886" y="18306"/>
                </a:lnTo>
                <a:cubicBezTo>
                  <a:pt x="10994" y="18306"/>
                  <a:pt x="11080" y="18392"/>
                  <a:pt x="11080" y="18500"/>
                </a:cubicBezTo>
                <a:lnTo>
                  <a:pt x="11080" y="20066"/>
                </a:lnTo>
                <a:cubicBezTo>
                  <a:pt x="11080" y="20174"/>
                  <a:pt x="10994" y="20262"/>
                  <a:pt x="10886" y="20262"/>
                </a:cubicBezTo>
                <a:lnTo>
                  <a:pt x="10714" y="20262"/>
                </a:lnTo>
                <a:cubicBezTo>
                  <a:pt x="10606" y="20262"/>
                  <a:pt x="10520" y="20174"/>
                  <a:pt x="10520" y="20066"/>
                </a:cubicBezTo>
                <a:lnTo>
                  <a:pt x="10520" y="18500"/>
                </a:lnTo>
                <a:cubicBezTo>
                  <a:pt x="10520" y="18392"/>
                  <a:pt x="10606" y="18306"/>
                  <a:pt x="10714" y="18306"/>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7" name="Satellite">
            <a:extLst>
              <a:ext uri="{FF2B5EF4-FFF2-40B4-BE49-F238E27FC236}">
                <a16:creationId xmlns:a16="http://schemas.microsoft.com/office/drawing/2014/main" id="{AFA48F70-1D8F-D340-9060-28D1B0993B40}"/>
              </a:ext>
            </a:extLst>
          </p:cNvPr>
          <p:cNvSpPr/>
          <p:nvPr/>
        </p:nvSpPr>
        <p:spPr>
          <a:xfrm>
            <a:off x="8074703" y="690673"/>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3213" y="0"/>
                </a:moveTo>
                <a:lnTo>
                  <a:pt x="0" y="3215"/>
                </a:lnTo>
                <a:lnTo>
                  <a:pt x="2191" y="5405"/>
                </a:lnTo>
                <a:lnTo>
                  <a:pt x="5405" y="2191"/>
                </a:lnTo>
                <a:lnTo>
                  <a:pt x="3213" y="0"/>
                </a:lnTo>
                <a:close/>
                <a:moveTo>
                  <a:pt x="5753" y="2540"/>
                </a:moveTo>
                <a:lnTo>
                  <a:pt x="2538" y="5753"/>
                </a:lnTo>
                <a:lnTo>
                  <a:pt x="4730" y="7945"/>
                </a:lnTo>
                <a:lnTo>
                  <a:pt x="7943" y="4730"/>
                </a:lnTo>
                <a:lnTo>
                  <a:pt x="5753" y="2540"/>
                </a:lnTo>
                <a:close/>
                <a:moveTo>
                  <a:pt x="8292" y="5078"/>
                </a:moveTo>
                <a:lnTo>
                  <a:pt x="5078" y="8292"/>
                </a:lnTo>
                <a:lnTo>
                  <a:pt x="7268" y="10483"/>
                </a:lnTo>
                <a:lnTo>
                  <a:pt x="10483" y="7270"/>
                </a:lnTo>
                <a:lnTo>
                  <a:pt x="8292" y="5078"/>
                </a:lnTo>
                <a:close/>
                <a:moveTo>
                  <a:pt x="13296" y="5363"/>
                </a:moveTo>
                <a:lnTo>
                  <a:pt x="12577" y="7246"/>
                </a:lnTo>
                <a:lnTo>
                  <a:pt x="11995" y="6665"/>
                </a:lnTo>
                <a:lnTo>
                  <a:pt x="6399" y="12261"/>
                </a:lnTo>
                <a:lnTo>
                  <a:pt x="7175" y="13038"/>
                </a:lnTo>
                <a:lnTo>
                  <a:pt x="6336" y="13876"/>
                </a:lnTo>
                <a:cubicBezTo>
                  <a:pt x="5260" y="13140"/>
                  <a:pt x="4045" y="12914"/>
                  <a:pt x="3138" y="13275"/>
                </a:cubicBezTo>
                <a:lnTo>
                  <a:pt x="4846" y="14983"/>
                </a:lnTo>
                <a:lnTo>
                  <a:pt x="4069" y="16785"/>
                </a:lnTo>
                <a:lnTo>
                  <a:pt x="2926" y="17928"/>
                </a:lnTo>
                <a:lnTo>
                  <a:pt x="3672" y="18674"/>
                </a:lnTo>
                <a:lnTo>
                  <a:pt x="4815" y="17531"/>
                </a:lnTo>
                <a:lnTo>
                  <a:pt x="6617" y="16754"/>
                </a:lnTo>
                <a:lnTo>
                  <a:pt x="8325" y="18462"/>
                </a:lnTo>
                <a:cubicBezTo>
                  <a:pt x="8686" y="17555"/>
                  <a:pt x="8460" y="16340"/>
                  <a:pt x="7724" y="15264"/>
                </a:cubicBezTo>
                <a:lnTo>
                  <a:pt x="8562" y="14425"/>
                </a:lnTo>
                <a:lnTo>
                  <a:pt x="9339" y="15203"/>
                </a:lnTo>
                <a:lnTo>
                  <a:pt x="14935" y="9605"/>
                </a:lnTo>
                <a:lnTo>
                  <a:pt x="14354" y="9023"/>
                </a:lnTo>
                <a:lnTo>
                  <a:pt x="16237" y="8304"/>
                </a:lnTo>
                <a:lnTo>
                  <a:pt x="13296" y="5363"/>
                </a:lnTo>
                <a:close/>
                <a:moveTo>
                  <a:pt x="14330" y="11117"/>
                </a:moveTo>
                <a:lnTo>
                  <a:pt x="11117" y="14330"/>
                </a:lnTo>
                <a:lnTo>
                  <a:pt x="13308" y="16522"/>
                </a:lnTo>
                <a:lnTo>
                  <a:pt x="16522" y="13308"/>
                </a:lnTo>
                <a:lnTo>
                  <a:pt x="14330" y="11117"/>
                </a:lnTo>
                <a:close/>
                <a:moveTo>
                  <a:pt x="16870" y="13655"/>
                </a:moveTo>
                <a:lnTo>
                  <a:pt x="13655" y="16870"/>
                </a:lnTo>
                <a:lnTo>
                  <a:pt x="15847" y="19060"/>
                </a:lnTo>
                <a:lnTo>
                  <a:pt x="19060" y="15847"/>
                </a:lnTo>
                <a:lnTo>
                  <a:pt x="16870" y="13655"/>
                </a:lnTo>
                <a:close/>
                <a:moveTo>
                  <a:pt x="5076" y="15213"/>
                </a:moveTo>
                <a:lnTo>
                  <a:pt x="6387" y="16524"/>
                </a:lnTo>
                <a:lnTo>
                  <a:pt x="4883" y="17170"/>
                </a:lnTo>
                <a:lnTo>
                  <a:pt x="4430" y="16717"/>
                </a:lnTo>
                <a:lnTo>
                  <a:pt x="5076" y="15213"/>
                </a:lnTo>
                <a:close/>
                <a:moveTo>
                  <a:pt x="19409" y="16195"/>
                </a:moveTo>
                <a:lnTo>
                  <a:pt x="16195" y="19409"/>
                </a:lnTo>
                <a:lnTo>
                  <a:pt x="18385" y="21600"/>
                </a:lnTo>
                <a:lnTo>
                  <a:pt x="21600" y="18387"/>
                </a:lnTo>
                <a:lnTo>
                  <a:pt x="19409" y="16195"/>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8" name="Court Building">
            <a:extLst>
              <a:ext uri="{FF2B5EF4-FFF2-40B4-BE49-F238E27FC236}">
                <a16:creationId xmlns:a16="http://schemas.microsoft.com/office/drawing/2014/main" id="{1C7ED7E2-1289-7C4A-B4C0-FA189A1C640F}"/>
              </a:ext>
            </a:extLst>
          </p:cNvPr>
          <p:cNvSpPr/>
          <p:nvPr/>
        </p:nvSpPr>
        <p:spPr>
          <a:xfrm>
            <a:off x="6604000" y="1740544"/>
            <a:ext cx="635000" cy="635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58" y="3613"/>
                </a:lnTo>
                <a:lnTo>
                  <a:pt x="1158" y="4293"/>
                </a:lnTo>
                <a:lnTo>
                  <a:pt x="20444" y="4293"/>
                </a:lnTo>
                <a:lnTo>
                  <a:pt x="20444" y="3613"/>
                </a:lnTo>
                <a:lnTo>
                  <a:pt x="10800" y="0"/>
                </a:lnTo>
                <a:close/>
                <a:moveTo>
                  <a:pt x="2354" y="4683"/>
                </a:moveTo>
                <a:lnTo>
                  <a:pt x="2354" y="6036"/>
                </a:lnTo>
                <a:lnTo>
                  <a:pt x="3269" y="6036"/>
                </a:lnTo>
                <a:lnTo>
                  <a:pt x="3269" y="6676"/>
                </a:lnTo>
                <a:cubicBezTo>
                  <a:pt x="3553" y="6676"/>
                  <a:pt x="3618" y="7023"/>
                  <a:pt x="3618" y="7023"/>
                </a:cubicBezTo>
                <a:lnTo>
                  <a:pt x="3618" y="15657"/>
                </a:lnTo>
                <a:lnTo>
                  <a:pt x="3346" y="15657"/>
                </a:lnTo>
                <a:lnTo>
                  <a:pt x="3346" y="16762"/>
                </a:lnTo>
                <a:lnTo>
                  <a:pt x="2354" y="16762"/>
                </a:lnTo>
                <a:lnTo>
                  <a:pt x="2354" y="18115"/>
                </a:lnTo>
                <a:lnTo>
                  <a:pt x="19246" y="18115"/>
                </a:lnTo>
                <a:lnTo>
                  <a:pt x="19246" y="16762"/>
                </a:lnTo>
                <a:lnTo>
                  <a:pt x="18254" y="16762"/>
                </a:lnTo>
                <a:lnTo>
                  <a:pt x="18254" y="15657"/>
                </a:lnTo>
                <a:lnTo>
                  <a:pt x="17984" y="15657"/>
                </a:lnTo>
                <a:lnTo>
                  <a:pt x="17984" y="7023"/>
                </a:lnTo>
                <a:cubicBezTo>
                  <a:pt x="17984" y="7023"/>
                  <a:pt x="18049" y="6676"/>
                  <a:pt x="18333" y="6676"/>
                </a:cubicBezTo>
                <a:lnTo>
                  <a:pt x="18333" y="6036"/>
                </a:lnTo>
                <a:lnTo>
                  <a:pt x="19246" y="6036"/>
                </a:lnTo>
                <a:lnTo>
                  <a:pt x="19246" y="4683"/>
                </a:lnTo>
                <a:lnTo>
                  <a:pt x="2354" y="4683"/>
                </a:lnTo>
                <a:close/>
                <a:moveTo>
                  <a:pt x="5670" y="6036"/>
                </a:moveTo>
                <a:lnTo>
                  <a:pt x="7489" y="6036"/>
                </a:lnTo>
                <a:lnTo>
                  <a:pt x="7489" y="6676"/>
                </a:lnTo>
                <a:cubicBezTo>
                  <a:pt x="7773" y="6676"/>
                  <a:pt x="7838" y="7023"/>
                  <a:pt x="7838" y="7023"/>
                </a:cubicBezTo>
                <a:lnTo>
                  <a:pt x="7838" y="15657"/>
                </a:lnTo>
                <a:lnTo>
                  <a:pt x="7568" y="15657"/>
                </a:lnTo>
                <a:lnTo>
                  <a:pt x="7568" y="16762"/>
                </a:lnTo>
                <a:lnTo>
                  <a:pt x="5591" y="16762"/>
                </a:lnTo>
                <a:lnTo>
                  <a:pt x="5591" y="15657"/>
                </a:lnTo>
                <a:lnTo>
                  <a:pt x="5321" y="15657"/>
                </a:lnTo>
                <a:lnTo>
                  <a:pt x="5321" y="7023"/>
                </a:lnTo>
                <a:cubicBezTo>
                  <a:pt x="5321" y="7023"/>
                  <a:pt x="5386" y="6676"/>
                  <a:pt x="5670" y="6676"/>
                </a:cubicBezTo>
                <a:lnTo>
                  <a:pt x="5670" y="6036"/>
                </a:lnTo>
                <a:close/>
                <a:moveTo>
                  <a:pt x="9890" y="6036"/>
                </a:moveTo>
                <a:lnTo>
                  <a:pt x="11710" y="6036"/>
                </a:lnTo>
                <a:lnTo>
                  <a:pt x="11710" y="6676"/>
                </a:lnTo>
                <a:cubicBezTo>
                  <a:pt x="11993" y="6676"/>
                  <a:pt x="12059" y="7023"/>
                  <a:pt x="12059" y="7023"/>
                </a:cubicBezTo>
                <a:lnTo>
                  <a:pt x="12059" y="15657"/>
                </a:lnTo>
                <a:lnTo>
                  <a:pt x="11789" y="15657"/>
                </a:lnTo>
                <a:lnTo>
                  <a:pt x="11789" y="16762"/>
                </a:lnTo>
                <a:lnTo>
                  <a:pt x="9813" y="16762"/>
                </a:lnTo>
                <a:lnTo>
                  <a:pt x="9813" y="15657"/>
                </a:lnTo>
                <a:lnTo>
                  <a:pt x="9541" y="15657"/>
                </a:lnTo>
                <a:lnTo>
                  <a:pt x="9541" y="7023"/>
                </a:lnTo>
                <a:cubicBezTo>
                  <a:pt x="9541" y="7023"/>
                  <a:pt x="9607" y="6676"/>
                  <a:pt x="9890" y="6676"/>
                </a:cubicBezTo>
                <a:lnTo>
                  <a:pt x="9890" y="6036"/>
                </a:lnTo>
                <a:close/>
                <a:moveTo>
                  <a:pt x="14113" y="6036"/>
                </a:moveTo>
                <a:lnTo>
                  <a:pt x="15932" y="6036"/>
                </a:lnTo>
                <a:lnTo>
                  <a:pt x="15932" y="6676"/>
                </a:lnTo>
                <a:cubicBezTo>
                  <a:pt x="16216" y="6676"/>
                  <a:pt x="16281" y="7023"/>
                  <a:pt x="16281" y="7023"/>
                </a:cubicBezTo>
                <a:lnTo>
                  <a:pt x="16281" y="15657"/>
                </a:lnTo>
                <a:lnTo>
                  <a:pt x="16009" y="15657"/>
                </a:lnTo>
                <a:lnTo>
                  <a:pt x="16009" y="16762"/>
                </a:lnTo>
                <a:lnTo>
                  <a:pt x="14033" y="16762"/>
                </a:lnTo>
                <a:lnTo>
                  <a:pt x="14033" y="15657"/>
                </a:lnTo>
                <a:lnTo>
                  <a:pt x="13763" y="15657"/>
                </a:lnTo>
                <a:lnTo>
                  <a:pt x="13763" y="7023"/>
                </a:lnTo>
                <a:cubicBezTo>
                  <a:pt x="13763" y="7023"/>
                  <a:pt x="13829" y="6676"/>
                  <a:pt x="14113" y="6676"/>
                </a:cubicBezTo>
                <a:lnTo>
                  <a:pt x="14113" y="6036"/>
                </a:lnTo>
                <a:close/>
                <a:moveTo>
                  <a:pt x="1158" y="18505"/>
                </a:moveTo>
                <a:lnTo>
                  <a:pt x="1158" y="19858"/>
                </a:lnTo>
                <a:lnTo>
                  <a:pt x="20444" y="19858"/>
                </a:lnTo>
                <a:lnTo>
                  <a:pt x="20444" y="18505"/>
                </a:lnTo>
                <a:lnTo>
                  <a:pt x="1158" y="18505"/>
                </a:lnTo>
                <a:close/>
                <a:moveTo>
                  <a:pt x="0" y="20247"/>
                </a:moveTo>
                <a:lnTo>
                  <a:pt x="0" y="21600"/>
                </a:lnTo>
                <a:lnTo>
                  <a:pt x="21600" y="21600"/>
                </a:lnTo>
                <a:lnTo>
                  <a:pt x="21600" y="20247"/>
                </a:lnTo>
                <a:lnTo>
                  <a:pt x="0" y="20247"/>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9" name="Apartment Building">
            <a:extLst>
              <a:ext uri="{FF2B5EF4-FFF2-40B4-BE49-F238E27FC236}">
                <a16:creationId xmlns:a16="http://schemas.microsoft.com/office/drawing/2014/main" id="{048A0FB1-DCFF-964D-A0F1-F5663AB472B8}"/>
              </a:ext>
            </a:extLst>
          </p:cNvPr>
          <p:cNvSpPr/>
          <p:nvPr/>
        </p:nvSpPr>
        <p:spPr>
          <a:xfrm>
            <a:off x="5354723" y="935957"/>
            <a:ext cx="698959" cy="5543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35"/>
                </a:lnTo>
                <a:lnTo>
                  <a:pt x="651" y="1535"/>
                </a:lnTo>
                <a:lnTo>
                  <a:pt x="651" y="18128"/>
                </a:lnTo>
                <a:lnTo>
                  <a:pt x="7648" y="18128"/>
                </a:lnTo>
                <a:lnTo>
                  <a:pt x="7648" y="18831"/>
                </a:lnTo>
                <a:lnTo>
                  <a:pt x="651" y="18831"/>
                </a:lnTo>
                <a:lnTo>
                  <a:pt x="651" y="21600"/>
                </a:lnTo>
                <a:lnTo>
                  <a:pt x="6775" y="21600"/>
                </a:lnTo>
                <a:lnTo>
                  <a:pt x="8773" y="21600"/>
                </a:lnTo>
                <a:lnTo>
                  <a:pt x="9152" y="21600"/>
                </a:lnTo>
                <a:lnTo>
                  <a:pt x="9152" y="18128"/>
                </a:lnTo>
                <a:lnTo>
                  <a:pt x="10545" y="18128"/>
                </a:lnTo>
                <a:lnTo>
                  <a:pt x="10545" y="21600"/>
                </a:lnTo>
                <a:lnTo>
                  <a:pt x="11148" y="21600"/>
                </a:lnTo>
                <a:lnTo>
                  <a:pt x="11148" y="18128"/>
                </a:lnTo>
                <a:lnTo>
                  <a:pt x="12549" y="18128"/>
                </a:lnTo>
                <a:lnTo>
                  <a:pt x="12549" y="21600"/>
                </a:lnTo>
                <a:lnTo>
                  <a:pt x="12829" y="21600"/>
                </a:lnTo>
                <a:lnTo>
                  <a:pt x="14896" y="21600"/>
                </a:lnTo>
                <a:lnTo>
                  <a:pt x="20950" y="21600"/>
                </a:lnTo>
                <a:lnTo>
                  <a:pt x="20950" y="18831"/>
                </a:lnTo>
                <a:lnTo>
                  <a:pt x="13969" y="18831"/>
                </a:lnTo>
                <a:lnTo>
                  <a:pt x="13969" y="18128"/>
                </a:lnTo>
                <a:lnTo>
                  <a:pt x="20950" y="18128"/>
                </a:lnTo>
                <a:lnTo>
                  <a:pt x="20950" y="1535"/>
                </a:lnTo>
                <a:lnTo>
                  <a:pt x="21600" y="1535"/>
                </a:lnTo>
                <a:lnTo>
                  <a:pt x="21600" y="0"/>
                </a:lnTo>
                <a:lnTo>
                  <a:pt x="12178" y="0"/>
                </a:lnTo>
                <a:lnTo>
                  <a:pt x="12178" y="1535"/>
                </a:lnTo>
                <a:lnTo>
                  <a:pt x="12829" y="1535"/>
                </a:lnTo>
                <a:lnTo>
                  <a:pt x="12829" y="4086"/>
                </a:lnTo>
                <a:lnTo>
                  <a:pt x="8773" y="4086"/>
                </a:lnTo>
                <a:lnTo>
                  <a:pt x="8773" y="1535"/>
                </a:lnTo>
                <a:lnTo>
                  <a:pt x="9424" y="1535"/>
                </a:lnTo>
                <a:lnTo>
                  <a:pt x="9424" y="0"/>
                </a:lnTo>
                <a:lnTo>
                  <a:pt x="0" y="0"/>
                </a:lnTo>
                <a:close/>
                <a:moveTo>
                  <a:pt x="1764" y="1535"/>
                </a:moveTo>
                <a:lnTo>
                  <a:pt x="2746" y="1535"/>
                </a:lnTo>
                <a:lnTo>
                  <a:pt x="2746" y="3819"/>
                </a:lnTo>
                <a:lnTo>
                  <a:pt x="1764" y="3819"/>
                </a:lnTo>
                <a:lnTo>
                  <a:pt x="1764" y="1535"/>
                </a:lnTo>
                <a:close/>
                <a:moveTo>
                  <a:pt x="4216" y="1535"/>
                </a:moveTo>
                <a:lnTo>
                  <a:pt x="5196" y="1535"/>
                </a:lnTo>
                <a:lnTo>
                  <a:pt x="5196" y="3819"/>
                </a:lnTo>
                <a:lnTo>
                  <a:pt x="4216" y="3819"/>
                </a:lnTo>
                <a:lnTo>
                  <a:pt x="4216" y="1535"/>
                </a:lnTo>
                <a:close/>
                <a:moveTo>
                  <a:pt x="6666" y="1535"/>
                </a:moveTo>
                <a:lnTo>
                  <a:pt x="7648" y="1535"/>
                </a:lnTo>
                <a:lnTo>
                  <a:pt x="7648" y="3819"/>
                </a:lnTo>
                <a:lnTo>
                  <a:pt x="6666" y="3819"/>
                </a:lnTo>
                <a:lnTo>
                  <a:pt x="6666" y="1535"/>
                </a:lnTo>
                <a:close/>
                <a:moveTo>
                  <a:pt x="13967" y="1535"/>
                </a:moveTo>
                <a:lnTo>
                  <a:pt x="14949" y="1535"/>
                </a:lnTo>
                <a:lnTo>
                  <a:pt x="14949" y="3819"/>
                </a:lnTo>
                <a:lnTo>
                  <a:pt x="13967" y="3819"/>
                </a:lnTo>
                <a:lnTo>
                  <a:pt x="13967" y="1535"/>
                </a:lnTo>
                <a:close/>
                <a:moveTo>
                  <a:pt x="16419" y="1535"/>
                </a:moveTo>
                <a:lnTo>
                  <a:pt x="17399" y="1535"/>
                </a:lnTo>
                <a:lnTo>
                  <a:pt x="17399" y="3819"/>
                </a:lnTo>
                <a:lnTo>
                  <a:pt x="16419" y="3819"/>
                </a:lnTo>
                <a:lnTo>
                  <a:pt x="16419" y="1535"/>
                </a:lnTo>
                <a:close/>
                <a:moveTo>
                  <a:pt x="18870" y="1535"/>
                </a:moveTo>
                <a:lnTo>
                  <a:pt x="19852" y="1535"/>
                </a:lnTo>
                <a:lnTo>
                  <a:pt x="19852" y="3819"/>
                </a:lnTo>
                <a:lnTo>
                  <a:pt x="18870" y="3819"/>
                </a:lnTo>
                <a:lnTo>
                  <a:pt x="18870" y="1535"/>
                </a:lnTo>
                <a:close/>
                <a:moveTo>
                  <a:pt x="1764" y="5829"/>
                </a:moveTo>
                <a:lnTo>
                  <a:pt x="2746" y="5829"/>
                </a:lnTo>
                <a:lnTo>
                  <a:pt x="2746" y="8112"/>
                </a:lnTo>
                <a:lnTo>
                  <a:pt x="1764" y="8112"/>
                </a:lnTo>
                <a:lnTo>
                  <a:pt x="1764" y="5829"/>
                </a:lnTo>
                <a:close/>
                <a:moveTo>
                  <a:pt x="4216" y="5829"/>
                </a:moveTo>
                <a:lnTo>
                  <a:pt x="5196" y="5829"/>
                </a:lnTo>
                <a:lnTo>
                  <a:pt x="5196" y="8112"/>
                </a:lnTo>
                <a:lnTo>
                  <a:pt x="4216" y="8112"/>
                </a:lnTo>
                <a:lnTo>
                  <a:pt x="4216" y="5829"/>
                </a:lnTo>
                <a:close/>
                <a:moveTo>
                  <a:pt x="6666" y="5829"/>
                </a:moveTo>
                <a:lnTo>
                  <a:pt x="7648" y="5829"/>
                </a:lnTo>
                <a:lnTo>
                  <a:pt x="7648" y="8112"/>
                </a:lnTo>
                <a:lnTo>
                  <a:pt x="6666" y="8112"/>
                </a:lnTo>
                <a:lnTo>
                  <a:pt x="6666" y="5829"/>
                </a:lnTo>
                <a:close/>
                <a:moveTo>
                  <a:pt x="9152" y="5829"/>
                </a:moveTo>
                <a:lnTo>
                  <a:pt x="10134" y="5829"/>
                </a:lnTo>
                <a:lnTo>
                  <a:pt x="10134" y="8112"/>
                </a:lnTo>
                <a:lnTo>
                  <a:pt x="9152" y="8112"/>
                </a:lnTo>
                <a:lnTo>
                  <a:pt x="9152" y="5829"/>
                </a:lnTo>
                <a:close/>
                <a:moveTo>
                  <a:pt x="11567" y="5829"/>
                </a:moveTo>
                <a:lnTo>
                  <a:pt x="12549" y="5829"/>
                </a:lnTo>
                <a:lnTo>
                  <a:pt x="12549" y="8112"/>
                </a:lnTo>
                <a:lnTo>
                  <a:pt x="11567" y="8112"/>
                </a:lnTo>
                <a:lnTo>
                  <a:pt x="11567" y="5829"/>
                </a:lnTo>
                <a:close/>
                <a:moveTo>
                  <a:pt x="13967" y="5829"/>
                </a:moveTo>
                <a:lnTo>
                  <a:pt x="14949" y="5829"/>
                </a:lnTo>
                <a:lnTo>
                  <a:pt x="14949" y="8112"/>
                </a:lnTo>
                <a:lnTo>
                  <a:pt x="13967" y="8112"/>
                </a:lnTo>
                <a:lnTo>
                  <a:pt x="13967" y="5829"/>
                </a:lnTo>
                <a:close/>
                <a:moveTo>
                  <a:pt x="16419" y="5829"/>
                </a:moveTo>
                <a:lnTo>
                  <a:pt x="17399" y="5829"/>
                </a:lnTo>
                <a:lnTo>
                  <a:pt x="17399" y="8112"/>
                </a:lnTo>
                <a:lnTo>
                  <a:pt x="16419" y="8112"/>
                </a:lnTo>
                <a:lnTo>
                  <a:pt x="16419" y="5829"/>
                </a:lnTo>
                <a:close/>
                <a:moveTo>
                  <a:pt x="18870" y="5829"/>
                </a:moveTo>
                <a:lnTo>
                  <a:pt x="19852" y="5829"/>
                </a:lnTo>
                <a:lnTo>
                  <a:pt x="19852" y="8112"/>
                </a:lnTo>
                <a:lnTo>
                  <a:pt x="18870" y="8112"/>
                </a:lnTo>
                <a:lnTo>
                  <a:pt x="18870" y="5829"/>
                </a:lnTo>
                <a:close/>
                <a:moveTo>
                  <a:pt x="1764" y="10122"/>
                </a:moveTo>
                <a:lnTo>
                  <a:pt x="2746" y="10122"/>
                </a:lnTo>
                <a:lnTo>
                  <a:pt x="2746" y="12408"/>
                </a:lnTo>
                <a:lnTo>
                  <a:pt x="1764" y="12408"/>
                </a:lnTo>
                <a:lnTo>
                  <a:pt x="1764" y="10122"/>
                </a:lnTo>
                <a:close/>
                <a:moveTo>
                  <a:pt x="4216" y="10122"/>
                </a:moveTo>
                <a:lnTo>
                  <a:pt x="5196" y="10122"/>
                </a:lnTo>
                <a:lnTo>
                  <a:pt x="5196" y="12408"/>
                </a:lnTo>
                <a:lnTo>
                  <a:pt x="4216" y="12408"/>
                </a:lnTo>
                <a:lnTo>
                  <a:pt x="4216" y="10122"/>
                </a:lnTo>
                <a:close/>
                <a:moveTo>
                  <a:pt x="6666" y="10122"/>
                </a:moveTo>
                <a:lnTo>
                  <a:pt x="7648" y="10122"/>
                </a:lnTo>
                <a:lnTo>
                  <a:pt x="7648" y="12408"/>
                </a:lnTo>
                <a:lnTo>
                  <a:pt x="6666" y="12408"/>
                </a:lnTo>
                <a:lnTo>
                  <a:pt x="6666" y="10122"/>
                </a:lnTo>
                <a:close/>
                <a:moveTo>
                  <a:pt x="9152" y="10122"/>
                </a:moveTo>
                <a:lnTo>
                  <a:pt x="10134" y="10122"/>
                </a:lnTo>
                <a:lnTo>
                  <a:pt x="10134" y="12408"/>
                </a:lnTo>
                <a:lnTo>
                  <a:pt x="9152" y="12408"/>
                </a:lnTo>
                <a:lnTo>
                  <a:pt x="9152" y="10122"/>
                </a:lnTo>
                <a:close/>
                <a:moveTo>
                  <a:pt x="11567" y="10122"/>
                </a:moveTo>
                <a:lnTo>
                  <a:pt x="12549" y="10122"/>
                </a:lnTo>
                <a:lnTo>
                  <a:pt x="12549" y="12408"/>
                </a:lnTo>
                <a:lnTo>
                  <a:pt x="11567" y="12408"/>
                </a:lnTo>
                <a:lnTo>
                  <a:pt x="11567" y="10122"/>
                </a:lnTo>
                <a:close/>
                <a:moveTo>
                  <a:pt x="13967" y="10122"/>
                </a:moveTo>
                <a:lnTo>
                  <a:pt x="14949" y="10122"/>
                </a:lnTo>
                <a:lnTo>
                  <a:pt x="14949" y="12408"/>
                </a:lnTo>
                <a:lnTo>
                  <a:pt x="13967" y="12408"/>
                </a:lnTo>
                <a:lnTo>
                  <a:pt x="13967" y="10122"/>
                </a:lnTo>
                <a:close/>
                <a:moveTo>
                  <a:pt x="16419" y="10122"/>
                </a:moveTo>
                <a:lnTo>
                  <a:pt x="17399" y="10122"/>
                </a:lnTo>
                <a:lnTo>
                  <a:pt x="17399" y="12408"/>
                </a:lnTo>
                <a:lnTo>
                  <a:pt x="16419" y="12408"/>
                </a:lnTo>
                <a:lnTo>
                  <a:pt x="16419" y="10122"/>
                </a:lnTo>
                <a:close/>
                <a:moveTo>
                  <a:pt x="18870" y="10122"/>
                </a:moveTo>
                <a:lnTo>
                  <a:pt x="19852" y="10122"/>
                </a:lnTo>
                <a:lnTo>
                  <a:pt x="19852" y="12408"/>
                </a:lnTo>
                <a:lnTo>
                  <a:pt x="18870" y="12408"/>
                </a:lnTo>
                <a:lnTo>
                  <a:pt x="18870" y="10122"/>
                </a:lnTo>
                <a:close/>
                <a:moveTo>
                  <a:pt x="1764" y="14418"/>
                </a:moveTo>
                <a:lnTo>
                  <a:pt x="2746" y="14418"/>
                </a:lnTo>
                <a:lnTo>
                  <a:pt x="2746" y="16701"/>
                </a:lnTo>
                <a:lnTo>
                  <a:pt x="1764" y="16701"/>
                </a:lnTo>
                <a:lnTo>
                  <a:pt x="1764" y="14418"/>
                </a:lnTo>
                <a:close/>
                <a:moveTo>
                  <a:pt x="4216" y="14418"/>
                </a:moveTo>
                <a:lnTo>
                  <a:pt x="5196" y="14418"/>
                </a:lnTo>
                <a:lnTo>
                  <a:pt x="5196" y="16701"/>
                </a:lnTo>
                <a:lnTo>
                  <a:pt x="4216" y="16701"/>
                </a:lnTo>
                <a:lnTo>
                  <a:pt x="4216" y="14418"/>
                </a:lnTo>
                <a:close/>
                <a:moveTo>
                  <a:pt x="6666" y="14418"/>
                </a:moveTo>
                <a:lnTo>
                  <a:pt x="7648" y="14418"/>
                </a:lnTo>
                <a:lnTo>
                  <a:pt x="7648" y="16701"/>
                </a:lnTo>
                <a:lnTo>
                  <a:pt x="6666" y="16701"/>
                </a:lnTo>
                <a:lnTo>
                  <a:pt x="6666" y="14418"/>
                </a:lnTo>
                <a:close/>
                <a:moveTo>
                  <a:pt x="9152" y="14418"/>
                </a:moveTo>
                <a:lnTo>
                  <a:pt x="10134" y="14418"/>
                </a:lnTo>
                <a:lnTo>
                  <a:pt x="10134" y="16701"/>
                </a:lnTo>
                <a:lnTo>
                  <a:pt x="9152" y="16701"/>
                </a:lnTo>
                <a:lnTo>
                  <a:pt x="9152" y="14418"/>
                </a:lnTo>
                <a:close/>
                <a:moveTo>
                  <a:pt x="11567" y="14418"/>
                </a:moveTo>
                <a:lnTo>
                  <a:pt x="12549" y="14418"/>
                </a:lnTo>
                <a:lnTo>
                  <a:pt x="12549" y="16701"/>
                </a:lnTo>
                <a:lnTo>
                  <a:pt x="11567" y="16701"/>
                </a:lnTo>
                <a:lnTo>
                  <a:pt x="11567" y="14418"/>
                </a:lnTo>
                <a:close/>
                <a:moveTo>
                  <a:pt x="13967" y="14418"/>
                </a:moveTo>
                <a:lnTo>
                  <a:pt x="14949" y="14418"/>
                </a:lnTo>
                <a:lnTo>
                  <a:pt x="14949" y="16701"/>
                </a:lnTo>
                <a:lnTo>
                  <a:pt x="13967" y="16701"/>
                </a:lnTo>
                <a:lnTo>
                  <a:pt x="13967" y="14418"/>
                </a:lnTo>
                <a:close/>
                <a:moveTo>
                  <a:pt x="16419" y="14418"/>
                </a:moveTo>
                <a:lnTo>
                  <a:pt x="17399" y="14418"/>
                </a:lnTo>
                <a:lnTo>
                  <a:pt x="17399" y="16701"/>
                </a:lnTo>
                <a:lnTo>
                  <a:pt x="16419" y="16701"/>
                </a:lnTo>
                <a:lnTo>
                  <a:pt x="16419" y="14418"/>
                </a:lnTo>
                <a:close/>
                <a:moveTo>
                  <a:pt x="18870" y="14418"/>
                </a:moveTo>
                <a:lnTo>
                  <a:pt x="19852" y="14418"/>
                </a:lnTo>
                <a:lnTo>
                  <a:pt x="19852" y="16701"/>
                </a:lnTo>
                <a:lnTo>
                  <a:pt x="18870" y="16701"/>
                </a:lnTo>
                <a:lnTo>
                  <a:pt x="18870" y="14418"/>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0" name="Factory">
            <a:extLst>
              <a:ext uri="{FF2B5EF4-FFF2-40B4-BE49-F238E27FC236}">
                <a16:creationId xmlns:a16="http://schemas.microsoft.com/office/drawing/2014/main" id="{E7CB61E2-F53D-7940-AD3F-8DB914A1E933}"/>
              </a:ext>
            </a:extLst>
          </p:cNvPr>
          <p:cNvSpPr/>
          <p:nvPr/>
        </p:nvSpPr>
        <p:spPr>
          <a:xfrm>
            <a:off x="8867646" y="3502929"/>
            <a:ext cx="733234" cy="487143"/>
          </a:xfrm>
          <a:custGeom>
            <a:avLst/>
            <a:gdLst/>
            <a:ahLst/>
            <a:cxnLst>
              <a:cxn ang="0">
                <a:pos x="wd2" y="hd2"/>
              </a:cxn>
              <a:cxn ang="5400000">
                <a:pos x="wd2" y="hd2"/>
              </a:cxn>
              <a:cxn ang="10800000">
                <a:pos x="wd2" y="hd2"/>
              </a:cxn>
              <a:cxn ang="16200000">
                <a:pos x="wd2" y="hd2"/>
              </a:cxn>
            </a:cxnLst>
            <a:rect l="0" t="0" r="r" b="b"/>
            <a:pathLst>
              <a:path w="21600" h="21600" extrusionOk="0">
                <a:moveTo>
                  <a:pt x="3898" y="0"/>
                </a:moveTo>
                <a:cubicBezTo>
                  <a:pt x="3750" y="0"/>
                  <a:pt x="3628" y="176"/>
                  <a:pt x="3621" y="399"/>
                </a:cubicBezTo>
                <a:lnTo>
                  <a:pt x="3237" y="13861"/>
                </a:lnTo>
                <a:lnTo>
                  <a:pt x="1804" y="13861"/>
                </a:lnTo>
                <a:lnTo>
                  <a:pt x="1804" y="18222"/>
                </a:lnTo>
                <a:lnTo>
                  <a:pt x="0" y="18222"/>
                </a:lnTo>
                <a:lnTo>
                  <a:pt x="0" y="21600"/>
                </a:lnTo>
                <a:lnTo>
                  <a:pt x="21600" y="21600"/>
                </a:lnTo>
                <a:lnTo>
                  <a:pt x="21600" y="18222"/>
                </a:lnTo>
                <a:lnTo>
                  <a:pt x="19740" y="18222"/>
                </a:lnTo>
                <a:lnTo>
                  <a:pt x="19740" y="11465"/>
                </a:lnTo>
                <a:lnTo>
                  <a:pt x="18654" y="11465"/>
                </a:lnTo>
                <a:lnTo>
                  <a:pt x="18654" y="6253"/>
                </a:lnTo>
                <a:lnTo>
                  <a:pt x="15598" y="8796"/>
                </a:lnTo>
                <a:lnTo>
                  <a:pt x="15598" y="6253"/>
                </a:lnTo>
                <a:lnTo>
                  <a:pt x="12541" y="8796"/>
                </a:lnTo>
                <a:lnTo>
                  <a:pt x="12541" y="6253"/>
                </a:lnTo>
                <a:lnTo>
                  <a:pt x="8603" y="9530"/>
                </a:lnTo>
                <a:lnTo>
                  <a:pt x="8603" y="13861"/>
                </a:lnTo>
                <a:lnTo>
                  <a:pt x="7624" y="13861"/>
                </a:lnTo>
                <a:lnTo>
                  <a:pt x="7239" y="399"/>
                </a:lnTo>
                <a:cubicBezTo>
                  <a:pt x="7233" y="176"/>
                  <a:pt x="7112" y="0"/>
                  <a:pt x="6964" y="0"/>
                </a:cubicBezTo>
                <a:lnTo>
                  <a:pt x="6488" y="0"/>
                </a:lnTo>
                <a:cubicBezTo>
                  <a:pt x="6340" y="0"/>
                  <a:pt x="6218" y="176"/>
                  <a:pt x="6212" y="399"/>
                </a:cubicBezTo>
                <a:lnTo>
                  <a:pt x="5827" y="13861"/>
                </a:lnTo>
                <a:lnTo>
                  <a:pt x="5034" y="13861"/>
                </a:lnTo>
                <a:lnTo>
                  <a:pt x="4651" y="399"/>
                </a:lnTo>
                <a:cubicBezTo>
                  <a:pt x="4644" y="176"/>
                  <a:pt x="4522" y="0"/>
                  <a:pt x="4374" y="0"/>
                </a:cubicBezTo>
                <a:lnTo>
                  <a:pt x="3898" y="0"/>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1" name="Compact Car">
            <a:extLst>
              <a:ext uri="{FF2B5EF4-FFF2-40B4-BE49-F238E27FC236}">
                <a16:creationId xmlns:a16="http://schemas.microsoft.com/office/drawing/2014/main" id="{B15BA6C8-1598-854A-A7EF-BD25735FD4E5}"/>
              </a:ext>
            </a:extLst>
          </p:cNvPr>
          <p:cNvSpPr/>
          <p:nvPr/>
        </p:nvSpPr>
        <p:spPr>
          <a:xfrm>
            <a:off x="6197422" y="4937357"/>
            <a:ext cx="766398" cy="327685"/>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2" name="Bulldozer">
            <a:extLst>
              <a:ext uri="{FF2B5EF4-FFF2-40B4-BE49-F238E27FC236}">
                <a16:creationId xmlns:a16="http://schemas.microsoft.com/office/drawing/2014/main" id="{FCCD05F7-6A4C-2E4A-BD69-4C3F20854FEF}"/>
              </a:ext>
            </a:extLst>
          </p:cNvPr>
          <p:cNvSpPr/>
          <p:nvPr/>
        </p:nvSpPr>
        <p:spPr>
          <a:xfrm>
            <a:off x="5446183" y="5899947"/>
            <a:ext cx="754971" cy="418655"/>
          </a:xfrm>
          <a:custGeom>
            <a:avLst/>
            <a:gdLst/>
            <a:ahLst/>
            <a:cxnLst>
              <a:cxn ang="0">
                <a:pos x="wd2" y="hd2"/>
              </a:cxn>
              <a:cxn ang="5400000">
                <a:pos x="wd2" y="hd2"/>
              </a:cxn>
              <a:cxn ang="10800000">
                <a:pos x="wd2" y="hd2"/>
              </a:cxn>
              <a:cxn ang="16200000">
                <a:pos x="wd2" y="hd2"/>
              </a:cxn>
            </a:cxnLst>
            <a:rect l="0" t="0" r="r" b="b"/>
            <a:pathLst>
              <a:path w="21600" h="21600" extrusionOk="0">
                <a:moveTo>
                  <a:pt x="3814" y="0"/>
                </a:moveTo>
                <a:cubicBezTo>
                  <a:pt x="3754" y="0"/>
                  <a:pt x="3706" y="87"/>
                  <a:pt x="3706" y="195"/>
                </a:cubicBezTo>
                <a:lnTo>
                  <a:pt x="3706" y="1427"/>
                </a:lnTo>
                <a:cubicBezTo>
                  <a:pt x="3706" y="1535"/>
                  <a:pt x="3754" y="1622"/>
                  <a:pt x="3814" y="1622"/>
                </a:cubicBezTo>
                <a:lnTo>
                  <a:pt x="4013" y="1622"/>
                </a:lnTo>
                <a:cubicBezTo>
                  <a:pt x="4052" y="1622"/>
                  <a:pt x="4082" y="1690"/>
                  <a:pt x="4072" y="1759"/>
                </a:cubicBezTo>
                <a:lnTo>
                  <a:pt x="3422" y="6330"/>
                </a:lnTo>
                <a:cubicBezTo>
                  <a:pt x="3399" y="6493"/>
                  <a:pt x="3316" y="6607"/>
                  <a:pt x="3223" y="6607"/>
                </a:cubicBezTo>
                <a:lnTo>
                  <a:pt x="2720" y="6607"/>
                </a:lnTo>
                <a:cubicBezTo>
                  <a:pt x="2623" y="6607"/>
                  <a:pt x="2532" y="6684"/>
                  <a:pt x="2469" y="6817"/>
                </a:cubicBezTo>
                <a:lnTo>
                  <a:pt x="938" y="10051"/>
                </a:lnTo>
                <a:cubicBezTo>
                  <a:pt x="887" y="10159"/>
                  <a:pt x="859" y="10296"/>
                  <a:pt x="859" y="10438"/>
                </a:cubicBezTo>
                <a:lnTo>
                  <a:pt x="859" y="13064"/>
                </a:lnTo>
                <a:cubicBezTo>
                  <a:pt x="859" y="13171"/>
                  <a:pt x="810" y="13258"/>
                  <a:pt x="751" y="13259"/>
                </a:cubicBezTo>
                <a:lnTo>
                  <a:pt x="106" y="13265"/>
                </a:lnTo>
                <a:cubicBezTo>
                  <a:pt x="47" y="13266"/>
                  <a:pt x="0" y="13353"/>
                  <a:pt x="0" y="13460"/>
                </a:cubicBezTo>
                <a:lnTo>
                  <a:pt x="0" y="17470"/>
                </a:lnTo>
                <a:cubicBezTo>
                  <a:pt x="0" y="17528"/>
                  <a:pt x="14" y="17583"/>
                  <a:pt x="39" y="17620"/>
                </a:cubicBezTo>
                <a:lnTo>
                  <a:pt x="910" y="18922"/>
                </a:lnTo>
                <a:cubicBezTo>
                  <a:pt x="938" y="18965"/>
                  <a:pt x="980" y="18921"/>
                  <a:pt x="972" y="18855"/>
                </a:cubicBezTo>
                <a:cubicBezTo>
                  <a:pt x="932" y="18537"/>
                  <a:pt x="911" y="18205"/>
                  <a:pt x="910" y="17866"/>
                </a:cubicBezTo>
                <a:cubicBezTo>
                  <a:pt x="900" y="15309"/>
                  <a:pt x="2078" y="13250"/>
                  <a:pt x="3496" y="13250"/>
                </a:cubicBezTo>
                <a:lnTo>
                  <a:pt x="12769" y="13250"/>
                </a:lnTo>
                <a:cubicBezTo>
                  <a:pt x="13562" y="13250"/>
                  <a:pt x="14270" y="13910"/>
                  <a:pt x="14737" y="14939"/>
                </a:cubicBezTo>
                <a:cubicBezTo>
                  <a:pt x="14762" y="14995"/>
                  <a:pt x="14749" y="15080"/>
                  <a:pt x="14712" y="15106"/>
                </a:cubicBezTo>
                <a:lnTo>
                  <a:pt x="14421" y="15307"/>
                </a:lnTo>
                <a:cubicBezTo>
                  <a:pt x="14372" y="15341"/>
                  <a:pt x="14318" y="15318"/>
                  <a:pt x="14281" y="15249"/>
                </a:cubicBezTo>
                <a:cubicBezTo>
                  <a:pt x="13901" y="14526"/>
                  <a:pt x="13364" y="14074"/>
                  <a:pt x="12769" y="14074"/>
                </a:cubicBezTo>
                <a:lnTo>
                  <a:pt x="3491" y="14074"/>
                </a:lnTo>
                <a:cubicBezTo>
                  <a:pt x="2352" y="14074"/>
                  <a:pt x="1392" y="15690"/>
                  <a:pt x="1365" y="17744"/>
                </a:cubicBezTo>
                <a:cubicBezTo>
                  <a:pt x="1337" y="19861"/>
                  <a:pt x="2285" y="21600"/>
                  <a:pt x="3453" y="21600"/>
                </a:cubicBezTo>
                <a:lnTo>
                  <a:pt x="12769" y="21600"/>
                </a:lnTo>
                <a:cubicBezTo>
                  <a:pt x="13621" y="21600"/>
                  <a:pt x="14354" y="20676"/>
                  <a:pt x="14678" y="19354"/>
                </a:cubicBezTo>
                <a:cubicBezTo>
                  <a:pt x="14690" y="19307"/>
                  <a:pt x="14670" y="19251"/>
                  <a:pt x="14641" y="19251"/>
                </a:cubicBezTo>
                <a:lnTo>
                  <a:pt x="13999" y="19251"/>
                </a:lnTo>
                <a:cubicBezTo>
                  <a:pt x="13965" y="19251"/>
                  <a:pt x="13932" y="19283"/>
                  <a:pt x="13912" y="19333"/>
                </a:cubicBezTo>
                <a:cubicBezTo>
                  <a:pt x="13658" y="19949"/>
                  <a:pt x="13251" y="20349"/>
                  <a:pt x="12793" y="20349"/>
                </a:cubicBezTo>
                <a:cubicBezTo>
                  <a:pt x="12335" y="20349"/>
                  <a:pt x="11928" y="19949"/>
                  <a:pt x="11674" y="19333"/>
                </a:cubicBezTo>
                <a:cubicBezTo>
                  <a:pt x="11653" y="19283"/>
                  <a:pt x="11621" y="19251"/>
                  <a:pt x="11586" y="19251"/>
                </a:cubicBezTo>
                <a:lnTo>
                  <a:pt x="7329" y="19251"/>
                </a:lnTo>
                <a:cubicBezTo>
                  <a:pt x="6907" y="19251"/>
                  <a:pt x="6543" y="18669"/>
                  <a:pt x="6522" y="17909"/>
                </a:cubicBezTo>
                <a:cubicBezTo>
                  <a:pt x="6500" y="17096"/>
                  <a:pt x="6861" y="16421"/>
                  <a:pt x="7307" y="16421"/>
                </a:cubicBezTo>
                <a:lnTo>
                  <a:pt x="11591" y="16421"/>
                </a:lnTo>
                <a:cubicBezTo>
                  <a:pt x="11623" y="16421"/>
                  <a:pt x="11652" y="16393"/>
                  <a:pt x="11671" y="16348"/>
                </a:cubicBezTo>
                <a:cubicBezTo>
                  <a:pt x="11924" y="15727"/>
                  <a:pt x="12333" y="15325"/>
                  <a:pt x="12793" y="15325"/>
                </a:cubicBezTo>
                <a:cubicBezTo>
                  <a:pt x="13078" y="15325"/>
                  <a:pt x="13342" y="15478"/>
                  <a:pt x="13562" y="15742"/>
                </a:cubicBezTo>
                <a:cubicBezTo>
                  <a:pt x="13599" y="15785"/>
                  <a:pt x="13591" y="15884"/>
                  <a:pt x="13551" y="15912"/>
                </a:cubicBezTo>
                <a:lnTo>
                  <a:pt x="12214" y="16847"/>
                </a:lnTo>
                <a:cubicBezTo>
                  <a:pt x="12152" y="16890"/>
                  <a:pt x="12085" y="16911"/>
                  <a:pt x="12018" y="16911"/>
                </a:cubicBezTo>
                <a:lnTo>
                  <a:pt x="7324" y="16911"/>
                </a:lnTo>
                <a:cubicBezTo>
                  <a:pt x="7051" y="16911"/>
                  <a:pt x="6813" y="17283"/>
                  <a:pt x="6796" y="17775"/>
                </a:cubicBezTo>
                <a:cubicBezTo>
                  <a:pt x="6776" y="18314"/>
                  <a:pt x="7012" y="18761"/>
                  <a:pt x="7307" y="18761"/>
                </a:cubicBezTo>
                <a:lnTo>
                  <a:pt x="17850" y="18761"/>
                </a:lnTo>
                <a:cubicBezTo>
                  <a:pt x="17892" y="18761"/>
                  <a:pt x="17925" y="18823"/>
                  <a:pt x="17925" y="18898"/>
                </a:cubicBezTo>
                <a:lnTo>
                  <a:pt x="17925" y="20383"/>
                </a:lnTo>
                <a:cubicBezTo>
                  <a:pt x="17925" y="20479"/>
                  <a:pt x="17965" y="20560"/>
                  <a:pt x="18017" y="20574"/>
                </a:cubicBezTo>
                <a:lnTo>
                  <a:pt x="21529" y="21548"/>
                </a:lnTo>
                <a:cubicBezTo>
                  <a:pt x="21566" y="21559"/>
                  <a:pt x="21600" y="21507"/>
                  <a:pt x="21600" y="21439"/>
                </a:cubicBezTo>
                <a:lnTo>
                  <a:pt x="21600" y="20629"/>
                </a:lnTo>
                <a:cubicBezTo>
                  <a:pt x="21600" y="20545"/>
                  <a:pt x="21580" y="20465"/>
                  <a:pt x="21546" y="20407"/>
                </a:cubicBezTo>
                <a:lnTo>
                  <a:pt x="20392" y="18435"/>
                </a:lnTo>
                <a:cubicBezTo>
                  <a:pt x="20350" y="18364"/>
                  <a:pt x="20320" y="18271"/>
                  <a:pt x="20309" y="18170"/>
                </a:cubicBezTo>
                <a:lnTo>
                  <a:pt x="19354" y="9732"/>
                </a:lnTo>
                <a:cubicBezTo>
                  <a:pt x="19344" y="9641"/>
                  <a:pt x="19299" y="9577"/>
                  <a:pt x="19248" y="9577"/>
                </a:cubicBezTo>
                <a:lnTo>
                  <a:pt x="18908" y="9577"/>
                </a:lnTo>
                <a:cubicBezTo>
                  <a:pt x="18867" y="9577"/>
                  <a:pt x="18829" y="9620"/>
                  <a:pt x="18811" y="9686"/>
                </a:cubicBezTo>
                <a:lnTo>
                  <a:pt x="18254" y="11725"/>
                </a:lnTo>
                <a:cubicBezTo>
                  <a:pt x="18237" y="11784"/>
                  <a:pt x="18193" y="11799"/>
                  <a:pt x="18168" y="11752"/>
                </a:cubicBezTo>
                <a:lnTo>
                  <a:pt x="14124" y="4419"/>
                </a:lnTo>
                <a:cubicBezTo>
                  <a:pt x="14082" y="4342"/>
                  <a:pt x="14013" y="4343"/>
                  <a:pt x="13971" y="4419"/>
                </a:cubicBezTo>
                <a:lnTo>
                  <a:pt x="13640" y="5015"/>
                </a:lnTo>
                <a:cubicBezTo>
                  <a:pt x="13598" y="5091"/>
                  <a:pt x="13596" y="5213"/>
                  <a:pt x="13638" y="5289"/>
                </a:cubicBezTo>
                <a:lnTo>
                  <a:pt x="15100" y="7939"/>
                </a:lnTo>
                <a:cubicBezTo>
                  <a:pt x="15133" y="8000"/>
                  <a:pt x="15106" y="8104"/>
                  <a:pt x="15059" y="8092"/>
                </a:cubicBezTo>
                <a:lnTo>
                  <a:pt x="12153" y="7340"/>
                </a:lnTo>
                <a:cubicBezTo>
                  <a:pt x="12100" y="7326"/>
                  <a:pt x="12061" y="7242"/>
                  <a:pt x="12061" y="7145"/>
                </a:cubicBezTo>
                <a:lnTo>
                  <a:pt x="12061" y="1817"/>
                </a:lnTo>
                <a:cubicBezTo>
                  <a:pt x="12061" y="1709"/>
                  <a:pt x="12012" y="1622"/>
                  <a:pt x="11953" y="1622"/>
                </a:cubicBezTo>
                <a:lnTo>
                  <a:pt x="11507" y="1622"/>
                </a:lnTo>
                <a:cubicBezTo>
                  <a:pt x="11447" y="1622"/>
                  <a:pt x="11399" y="1709"/>
                  <a:pt x="11399" y="1817"/>
                </a:cubicBezTo>
                <a:lnTo>
                  <a:pt x="11399" y="6920"/>
                </a:lnTo>
                <a:cubicBezTo>
                  <a:pt x="11399" y="7039"/>
                  <a:pt x="11341" y="7129"/>
                  <a:pt x="11276" y="7112"/>
                </a:cubicBezTo>
                <a:lnTo>
                  <a:pt x="9438" y="6637"/>
                </a:lnTo>
                <a:cubicBezTo>
                  <a:pt x="9372" y="6620"/>
                  <a:pt x="9322" y="6517"/>
                  <a:pt x="9322" y="6397"/>
                </a:cubicBezTo>
                <a:lnTo>
                  <a:pt x="9322" y="1768"/>
                </a:lnTo>
                <a:cubicBezTo>
                  <a:pt x="9322" y="1687"/>
                  <a:pt x="9358" y="1622"/>
                  <a:pt x="9403" y="1622"/>
                </a:cubicBezTo>
                <a:lnTo>
                  <a:pt x="9634" y="1622"/>
                </a:lnTo>
                <a:cubicBezTo>
                  <a:pt x="9704" y="1622"/>
                  <a:pt x="9757" y="1504"/>
                  <a:pt x="9740" y="1382"/>
                </a:cubicBezTo>
                <a:lnTo>
                  <a:pt x="9573" y="149"/>
                </a:lnTo>
                <a:cubicBezTo>
                  <a:pt x="9561" y="62"/>
                  <a:pt x="9518" y="0"/>
                  <a:pt x="9469" y="0"/>
                </a:cubicBezTo>
                <a:lnTo>
                  <a:pt x="3814" y="0"/>
                </a:lnTo>
                <a:close/>
                <a:moveTo>
                  <a:pt x="6792" y="1622"/>
                </a:moveTo>
                <a:lnTo>
                  <a:pt x="8483" y="1622"/>
                </a:lnTo>
                <a:cubicBezTo>
                  <a:pt x="8618" y="1622"/>
                  <a:pt x="8728" y="1820"/>
                  <a:pt x="8728" y="2063"/>
                </a:cubicBezTo>
                <a:lnTo>
                  <a:pt x="8728" y="6126"/>
                </a:lnTo>
                <a:cubicBezTo>
                  <a:pt x="8728" y="6444"/>
                  <a:pt x="8702" y="6761"/>
                  <a:pt x="8652" y="7066"/>
                </a:cubicBezTo>
                <a:lnTo>
                  <a:pt x="8233" y="9592"/>
                </a:lnTo>
                <a:cubicBezTo>
                  <a:pt x="8202" y="9780"/>
                  <a:pt x="8106" y="9907"/>
                  <a:pt x="7997" y="9905"/>
                </a:cubicBezTo>
                <a:lnTo>
                  <a:pt x="6789" y="9890"/>
                </a:lnTo>
                <a:cubicBezTo>
                  <a:pt x="6655" y="9888"/>
                  <a:pt x="6548" y="9691"/>
                  <a:pt x="6547" y="9449"/>
                </a:cubicBezTo>
                <a:lnTo>
                  <a:pt x="6547" y="2063"/>
                </a:lnTo>
                <a:cubicBezTo>
                  <a:pt x="6547" y="1820"/>
                  <a:pt x="6657" y="1622"/>
                  <a:pt x="6792" y="1622"/>
                </a:cubicBezTo>
                <a:close/>
                <a:moveTo>
                  <a:pt x="4906" y="1631"/>
                </a:moveTo>
                <a:lnTo>
                  <a:pt x="5699" y="1640"/>
                </a:lnTo>
                <a:cubicBezTo>
                  <a:pt x="5833" y="1642"/>
                  <a:pt x="5940" y="1840"/>
                  <a:pt x="5940" y="2081"/>
                </a:cubicBezTo>
                <a:lnTo>
                  <a:pt x="5940" y="6165"/>
                </a:lnTo>
                <a:cubicBezTo>
                  <a:pt x="5940" y="6409"/>
                  <a:pt x="5830" y="6607"/>
                  <a:pt x="5695" y="6607"/>
                </a:cubicBezTo>
                <a:lnTo>
                  <a:pt x="4320" y="6607"/>
                </a:lnTo>
                <a:cubicBezTo>
                  <a:pt x="4160" y="6607"/>
                  <a:pt x="4044" y="6334"/>
                  <a:pt x="4084" y="6056"/>
                </a:cubicBezTo>
                <a:lnTo>
                  <a:pt x="4668" y="1960"/>
                </a:lnTo>
                <a:cubicBezTo>
                  <a:pt x="4696" y="1764"/>
                  <a:pt x="4793" y="1629"/>
                  <a:pt x="4906" y="1631"/>
                </a:cubicBezTo>
                <a:close/>
                <a:moveTo>
                  <a:pt x="16305" y="10197"/>
                </a:moveTo>
                <a:cubicBezTo>
                  <a:pt x="16321" y="10185"/>
                  <a:pt x="16340" y="10189"/>
                  <a:pt x="16355" y="10216"/>
                </a:cubicBezTo>
                <a:lnTo>
                  <a:pt x="17783" y="12802"/>
                </a:lnTo>
                <a:cubicBezTo>
                  <a:pt x="17813" y="12857"/>
                  <a:pt x="17802" y="12951"/>
                  <a:pt x="17763" y="12979"/>
                </a:cubicBezTo>
                <a:lnTo>
                  <a:pt x="16355" y="13959"/>
                </a:lnTo>
                <a:cubicBezTo>
                  <a:pt x="16316" y="13986"/>
                  <a:pt x="16276" y="13933"/>
                  <a:pt x="16276" y="13858"/>
                </a:cubicBezTo>
                <a:lnTo>
                  <a:pt x="16276" y="10274"/>
                </a:lnTo>
                <a:cubicBezTo>
                  <a:pt x="16276" y="10236"/>
                  <a:pt x="16288" y="10210"/>
                  <a:pt x="16305" y="10197"/>
                </a:cubicBezTo>
                <a:close/>
                <a:moveTo>
                  <a:pt x="17823" y="14257"/>
                </a:moveTo>
                <a:cubicBezTo>
                  <a:pt x="17873" y="14223"/>
                  <a:pt x="17925" y="14290"/>
                  <a:pt x="17925" y="14385"/>
                </a:cubicBezTo>
                <a:lnTo>
                  <a:pt x="17925" y="16777"/>
                </a:lnTo>
                <a:cubicBezTo>
                  <a:pt x="17925" y="16851"/>
                  <a:pt x="17892" y="16911"/>
                  <a:pt x="17850" y="16911"/>
                </a:cubicBezTo>
                <a:lnTo>
                  <a:pt x="14187" y="16911"/>
                </a:lnTo>
                <a:cubicBezTo>
                  <a:pt x="14152" y="16911"/>
                  <a:pt x="14142" y="16824"/>
                  <a:pt x="14175" y="16801"/>
                </a:cubicBezTo>
                <a:lnTo>
                  <a:pt x="15078" y="16171"/>
                </a:lnTo>
                <a:cubicBezTo>
                  <a:pt x="15107" y="16151"/>
                  <a:pt x="15140" y="16179"/>
                  <a:pt x="15150" y="16232"/>
                </a:cubicBezTo>
                <a:lnTo>
                  <a:pt x="15169" y="16323"/>
                </a:lnTo>
                <a:cubicBezTo>
                  <a:pt x="15181" y="16382"/>
                  <a:pt x="15210" y="16421"/>
                  <a:pt x="15245" y="16421"/>
                </a:cubicBezTo>
                <a:lnTo>
                  <a:pt x="16185" y="16421"/>
                </a:lnTo>
                <a:cubicBezTo>
                  <a:pt x="16235" y="16421"/>
                  <a:pt x="16276" y="16347"/>
                  <a:pt x="16276" y="16256"/>
                </a:cubicBezTo>
                <a:lnTo>
                  <a:pt x="16276" y="15450"/>
                </a:lnTo>
                <a:cubicBezTo>
                  <a:pt x="16276" y="15382"/>
                  <a:pt x="16298" y="15322"/>
                  <a:pt x="16333" y="15298"/>
                </a:cubicBezTo>
                <a:lnTo>
                  <a:pt x="17823" y="14257"/>
                </a:lnTo>
                <a:close/>
                <a:moveTo>
                  <a:pt x="3453" y="15325"/>
                </a:moveTo>
                <a:cubicBezTo>
                  <a:pt x="4222" y="15325"/>
                  <a:pt x="4845" y="16448"/>
                  <a:pt x="4845" y="17836"/>
                </a:cubicBezTo>
                <a:cubicBezTo>
                  <a:pt x="4845" y="19223"/>
                  <a:pt x="4222" y="20349"/>
                  <a:pt x="3453" y="20349"/>
                </a:cubicBezTo>
                <a:cubicBezTo>
                  <a:pt x="2683" y="20349"/>
                  <a:pt x="2059" y="19223"/>
                  <a:pt x="2059" y="17836"/>
                </a:cubicBezTo>
                <a:cubicBezTo>
                  <a:pt x="2059" y="16448"/>
                  <a:pt x="2683" y="15325"/>
                  <a:pt x="3453" y="15325"/>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3" name="Caboose">
            <a:extLst>
              <a:ext uri="{FF2B5EF4-FFF2-40B4-BE49-F238E27FC236}">
                <a16:creationId xmlns:a16="http://schemas.microsoft.com/office/drawing/2014/main" id="{E603EA9E-76F6-BB4D-B7FB-FDB48CAAFE35}"/>
              </a:ext>
            </a:extLst>
          </p:cNvPr>
          <p:cNvSpPr/>
          <p:nvPr/>
        </p:nvSpPr>
        <p:spPr>
          <a:xfrm>
            <a:off x="7648532" y="2807213"/>
            <a:ext cx="765762" cy="343479"/>
          </a:xfrm>
          <a:custGeom>
            <a:avLst/>
            <a:gdLst/>
            <a:ahLst/>
            <a:cxnLst>
              <a:cxn ang="0">
                <a:pos x="wd2" y="hd2"/>
              </a:cxn>
              <a:cxn ang="5400000">
                <a:pos x="wd2" y="hd2"/>
              </a:cxn>
              <a:cxn ang="10800000">
                <a:pos x="wd2" y="hd2"/>
              </a:cxn>
              <a:cxn ang="16200000">
                <a:pos x="wd2" y="hd2"/>
              </a:cxn>
            </a:cxnLst>
            <a:rect l="0" t="0" r="r" b="b"/>
            <a:pathLst>
              <a:path w="21600" h="21479" extrusionOk="0">
                <a:moveTo>
                  <a:pt x="13124" y="0"/>
                </a:moveTo>
                <a:cubicBezTo>
                  <a:pt x="13077" y="0"/>
                  <a:pt x="13046" y="69"/>
                  <a:pt x="13046" y="172"/>
                </a:cubicBezTo>
                <a:lnTo>
                  <a:pt x="13046" y="2444"/>
                </a:lnTo>
                <a:cubicBezTo>
                  <a:pt x="13046" y="2547"/>
                  <a:pt x="13077" y="2616"/>
                  <a:pt x="13124" y="2616"/>
                </a:cubicBezTo>
                <a:lnTo>
                  <a:pt x="13325" y="2616"/>
                </a:lnTo>
                <a:cubicBezTo>
                  <a:pt x="13372" y="2616"/>
                  <a:pt x="13403" y="2685"/>
                  <a:pt x="13403" y="2788"/>
                </a:cubicBezTo>
                <a:lnTo>
                  <a:pt x="13403" y="4548"/>
                </a:lnTo>
                <a:cubicBezTo>
                  <a:pt x="13403" y="4652"/>
                  <a:pt x="13372" y="4721"/>
                  <a:pt x="13325" y="4721"/>
                </a:cubicBezTo>
                <a:lnTo>
                  <a:pt x="4453" y="4721"/>
                </a:lnTo>
                <a:cubicBezTo>
                  <a:pt x="4406" y="4721"/>
                  <a:pt x="4375" y="4652"/>
                  <a:pt x="4375" y="4548"/>
                </a:cubicBezTo>
                <a:lnTo>
                  <a:pt x="4375" y="2568"/>
                </a:lnTo>
                <a:cubicBezTo>
                  <a:pt x="4375" y="2464"/>
                  <a:pt x="4406" y="2395"/>
                  <a:pt x="4453" y="2395"/>
                </a:cubicBezTo>
                <a:lnTo>
                  <a:pt x="4655" y="2395"/>
                </a:lnTo>
                <a:cubicBezTo>
                  <a:pt x="4693" y="2395"/>
                  <a:pt x="4709" y="2291"/>
                  <a:pt x="4686" y="2239"/>
                </a:cubicBezTo>
                <a:cubicBezTo>
                  <a:pt x="4531" y="1895"/>
                  <a:pt x="4320" y="1669"/>
                  <a:pt x="4079" y="1669"/>
                </a:cubicBezTo>
                <a:cubicBezTo>
                  <a:pt x="3838" y="1669"/>
                  <a:pt x="3630" y="1895"/>
                  <a:pt x="3475" y="2239"/>
                </a:cubicBezTo>
                <a:cubicBezTo>
                  <a:pt x="3451" y="2291"/>
                  <a:pt x="3467" y="2395"/>
                  <a:pt x="3506" y="2395"/>
                </a:cubicBezTo>
                <a:lnTo>
                  <a:pt x="3708" y="2395"/>
                </a:lnTo>
                <a:cubicBezTo>
                  <a:pt x="3754" y="2395"/>
                  <a:pt x="3785" y="2464"/>
                  <a:pt x="3785" y="2568"/>
                </a:cubicBezTo>
                <a:lnTo>
                  <a:pt x="3785" y="4548"/>
                </a:lnTo>
                <a:cubicBezTo>
                  <a:pt x="3785" y="4652"/>
                  <a:pt x="3754" y="4721"/>
                  <a:pt x="3708" y="4721"/>
                </a:cubicBezTo>
                <a:lnTo>
                  <a:pt x="78" y="4721"/>
                </a:lnTo>
                <a:cubicBezTo>
                  <a:pt x="31" y="4721"/>
                  <a:pt x="0" y="4790"/>
                  <a:pt x="0" y="4893"/>
                </a:cubicBezTo>
                <a:lnTo>
                  <a:pt x="0" y="6648"/>
                </a:lnTo>
                <a:cubicBezTo>
                  <a:pt x="0" y="6751"/>
                  <a:pt x="31" y="6820"/>
                  <a:pt x="78" y="6820"/>
                </a:cubicBezTo>
                <a:lnTo>
                  <a:pt x="272" y="6820"/>
                </a:lnTo>
                <a:cubicBezTo>
                  <a:pt x="319" y="6820"/>
                  <a:pt x="350" y="6889"/>
                  <a:pt x="350" y="6992"/>
                </a:cubicBezTo>
                <a:lnTo>
                  <a:pt x="350" y="14469"/>
                </a:lnTo>
                <a:cubicBezTo>
                  <a:pt x="350" y="14572"/>
                  <a:pt x="319" y="14641"/>
                  <a:pt x="272" y="14641"/>
                </a:cubicBezTo>
                <a:lnTo>
                  <a:pt x="78" y="14641"/>
                </a:lnTo>
                <a:cubicBezTo>
                  <a:pt x="31" y="14641"/>
                  <a:pt x="0" y="14710"/>
                  <a:pt x="0" y="14813"/>
                </a:cubicBezTo>
                <a:lnTo>
                  <a:pt x="0" y="17725"/>
                </a:lnTo>
                <a:cubicBezTo>
                  <a:pt x="0" y="17829"/>
                  <a:pt x="31" y="17898"/>
                  <a:pt x="78" y="17898"/>
                </a:cubicBezTo>
                <a:lnTo>
                  <a:pt x="1719" y="17898"/>
                </a:lnTo>
                <a:cubicBezTo>
                  <a:pt x="1766" y="17898"/>
                  <a:pt x="1797" y="17967"/>
                  <a:pt x="1797" y="18070"/>
                </a:cubicBezTo>
                <a:lnTo>
                  <a:pt x="1797" y="20115"/>
                </a:lnTo>
                <a:cubicBezTo>
                  <a:pt x="1797" y="20219"/>
                  <a:pt x="1828" y="20288"/>
                  <a:pt x="1874" y="20288"/>
                </a:cubicBezTo>
                <a:lnTo>
                  <a:pt x="2977" y="20288"/>
                </a:lnTo>
                <a:cubicBezTo>
                  <a:pt x="3008" y="20288"/>
                  <a:pt x="3039" y="20254"/>
                  <a:pt x="3047" y="20185"/>
                </a:cubicBezTo>
                <a:lnTo>
                  <a:pt x="3273" y="18947"/>
                </a:lnTo>
                <a:cubicBezTo>
                  <a:pt x="3374" y="18396"/>
                  <a:pt x="3623" y="18032"/>
                  <a:pt x="3895" y="18032"/>
                </a:cubicBezTo>
                <a:lnTo>
                  <a:pt x="6752" y="18032"/>
                </a:lnTo>
                <a:cubicBezTo>
                  <a:pt x="7024" y="18032"/>
                  <a:pt x="7265" y="18396"/>
                  <a:pt x="7374" y="18947"/>
                </a:cubicBezTo>
                <a:lnTo>
                  <a:pt x="7600" y="20185"/>
                </a:lnTo>
                <a:cubicBezTo>
                  <a:pt x="7615" y="20254"/>
                  <a:pt x="7639" y="20288"/>
                  <a:pt x="7670" y="20288"/>
                </a:cubicBezTo>
                <a:lnTo>
                  <a:pt x="13925" y="20288"/>
                </a:lnTo>
                <a:cubicBezTo>
                  <a:pt x="13956" y="20288"/>
                  <a:pt x="13988" y="20254"/>
                  <a:pt x="13995" y="20185"/>
                </a:cubicBezTo>
                <a:lnTo>
                  <a:pt x="14219" y="18947"/>
                </a:lnTo>
                <a:cubicBezTo>
                  <a:pt x="14320" y="18396"/>
                  <a:pt x="14568" y="18016"/>
                  <a:pt x="14840" y="18016"/>
                </a:cubicBezTo>
                <a:lnTo>
                  <a:pt x="17701" y="18016"/>
                </a:lnTo>
                <a:cubicBezTo>
                  <a:pt x="17972" y="18016"/>
                  <a:pt x="18213" y="18380"/>
                  <a:pt x="18322" y="18931"/>
                </a:cubicBezTo>
                <a:lnTo>
                  <a:pt x="18548" y="20169"/>
                </a:lnTo>
                <a:cubicBezTo>
                  <a:pt x="18563" y="20238"/>
                  <a:pt x="18587" y="20272"/>
                  <a:pt x="18618" y="20272"/>
                </a:cubicBezTo>
                <a:lnTo>
                  <a:pt x="19721" y="20272"/>
                </a:lnTo>
                <a:cubicBezTo>
                  <a:pt x="19767" y="20272"/>
                  <a:pt x="19798" y="20203"/>
                  <a:pt x="19798" y="20099"/>
                </a:cubicBezTo>
                <a:lnTo>
                  <a:pt x="19798" y="18048"/>
                </a:lnTo>
                <a:cubicBezTo>
                  <a:pt x="19798" y="17945"/>
                  <a:pt x="19829" y="17876"/>
                  <a:pt x="19876" y="17876"/>
                </a:cubicBezTo>
                <a:lnTo>
                  <a:pt x="21360" y="17876"/>
                </a:lnTo>
                <a:lnTo>
                  <a:pt x="21515" y="17876"/>
                </a:lnTo>
                <a:cubicBezTo>
                  <a:pt x="21562" y="17876"/>
                  <a:pt x="21593" y="17807"/>
                  <a:pt x="21593" y="17704"/>
                </a:cubicBezTo>
                <a:lnTo>
                  <a:pt x="21593" y="14797"/>
                </a:lnTo>
                <a:cubicBezTo>
                  <a:pt x="21593" y="14694"/>
                  <a:pt x="21562" y="14625"/>
                  <a:pt x="21515" y="14625"/>
                </a:cubicBezTo>
                <a:lnTo>
                  <a:pt x="21321" y="14625"/>
                </a:lnTo>
                <a:cubicBezTo>
                  <a:pt x="21274" y="14625"/>
                  <a:pt x="21243" y="14556"/>
                  <a:pt x="21243" y="14453"/>
                </a:cubicBezTo>
                <a:lnTo>
                  <a:pt x="21243" y="6992"/>
                </a:lnTo>
                <a:cubicBezTo>
                  <a:pt x="21251" y="6906"/>
                  <a:pt x="21289" y="6820"/>
                  <a:pt x="21328" y="6820"/>
                </a:cubicBezTo>
                <a:lnTo>
                  <a:pt x="21522" y="6820"/>
                </a:lnTo>
                <a:cubicBezTo>
                  <a:pt x="21569" y="6820"/>
                  <a:pt x="21600" y="6751"/>
                  <a:pt x="21600" y="6648"/>
                </a:cubicBezTo>
                <a:lnTo>
                  <a:pt x="21600" y="4893"/>
                </a:lnTo>
                <a:cubicBezTo>
                  <a:pt x="21600" y="4790"/>
                  <a:pt x="21569" y="4721"/>
                  <a:pt x="21522" y="4721"/>
                </a:cubicBezTo>
                <a:lnTo>
                  <a:pt x="17662" y="4721"/>
                </a:lnTo>
                <a:cubicBezTo>
                  <a:pt x="17615" y="4721"/>
                  <a:pt x="17584" y="4652"/>
                  <a:pt x="17584" y="4548"/>
                </a:cubicBezTo>
                <a:lnTo>
                  <a:pt x="17584" y="2788"/>
                </a:lnTo>
                <a:cubicBezTo>
                  <a:pt x="17584" y="2685"/>
                  <a:pt x="17615" y="2616"/>
                  <a:pt x="17662" y="2616"/>
                </a:cubicBezTo>
                <a:lnTo>
                  <a:pt x="17863" y="2616"/>
                </a:lnTo>
                <a:cubicBezTo>
                  <a:pt x="17910" y="2616"/>
                  <a:pt x="17941" y="2547"/>
                  <a:pt x="17941" y="2444"/>
                </a:cubicBezTo>
                <a:lnTo>
                  <a:pt x="17941" y="172"/>
                </a:lnTo>
                <a:cubicBezTo>
                  <a:pt x="17941" y="69"/>
                  <a:pt x="17910" y="0"/>
                  <a:pt x="17863" y="0"/>
                </a:cubicBezTo>
                <a:lnTo>
                  <a:pt x="13124" y="0"/>
                </a:lnTo>
                <a:close/>
                <a:moveTo>
                  <a:pt x="15175" y="2616"/>
                </a:moveTo>
                <a:lnTo>
                  <a:pt x="15773" y="2616"/>
                </a:lnTo>
                <a:cubicBezTo>
                  <a:pt x="15905" y="2616"/>
                  <a:pt x="16006" y="2840"/>
                  <a:pt x="16006" y="3133"/>
                </a:cubicBezTo>
                <a:lnTo>
                  <a:pt x="16006" y="4306"/>
                </a:lnTo>
                <a:cubicBezTo>
                  <a:pt x="16006" y="4599"/>
                  <a:pt x="15905" y="4823"/>
                  <a:pt x="15773" y="4823"/>
                </a:cubicBezTo>
                <a:lnTo>
                  <a:pt x="15175" y="4823"/>
                </a:lnTo>
                <a:cubicBezTo>
                  <a:pt x="15043" y="4823"/>
                  <a:pt x="14942" y="4599"/>
                  <a:pt x="14942" y="4306"/>
                </a:cubicBezTo>
                <a:lnTo>
                  <a:pt x="14942" y="3133"/>
                </a:lnTo>
                <a:cubicBezTo>
                  <a:pt x="14942" y="2840"/>
                  <a:pt x="15043" y="2616"/>
                  <a:pt x="15175" y="2616"/>
                </a:cubicBezTo>
                <a:close/>
                <a:moveTo>
                  <a:pt x="801" y="6820"/>
                </a:moveTo>
                <a:lnTo>
                  <a:pt x="1734" y="6820"/>
                </a:lnTo>
                <a:cubicBezTo>
                  <a:pt x="1780" y="6820"/>
                  <a:pt x="1811" y="6889"/>
                  <a:pt x="1811" y="6992"/>
                </a:cubicBezTo>
                <a:lnTo>
                  <a:pt x="1811" y="13764"/>
                </a:lnTo>
                <a:cubicBezTo>
                  <a:pt x="1811" y="13867"/>
                  <a:pt x="1842" y="13936"/>
                  <a:pt x="1889" y="13936"/>
                </a:cubicBezTo>
                <a:lnTo>
                  <a:pt x="19713" y="13936"/>
                </a:lnTo>
                <a:cubicBezTo>
                  <a:pt x="19760" y="13936"/>
                  <a:pt x="19791" y="13867"/>
                  <a:pt x="19791" y="13764"/>
                </a:cubicBezTo>
                <a:lnTo>
                  <a:pt x="19791" y="6992"/>
                </a:lnTo>
                <a:cubicBezTo>
                  <a:pt x="19791" y="6889"/>
                  <a:pt x="19822" y="6820"/>
                  <a:pt x="19869" y="6820"/>
                </a:cubicBezTo>
                <a:lnTo>
                  <a:pt x="20808" y="6820"/>
                </a:lnTo>
                <a:cubicBezTo>
                  <a:pt x="20855" y="6820"/>
                  <a:pt x="20886" y="6889"/>
                  <a:pt x="20886" y="6992"/>
                </a:cubicBezTo>
                <a:lnTo>
                  <a:pt x="20886" y="14469"/>
                </a:lnTo>
                <a:cubicBezTo>
                  <a:pt x="20886" y="14572"/>
                  <a:pt x="20856" y="14641"/>
                  <a:pt x="20872" y="14641"/>
                </a:cubicBezTo>
                <a:lnTo>
                  <a:pt x="864" y="14641"/>
                </a:lnTo>
                <a:cubicBezTo>
                  <a:pt x="756" y="14641"/>
                  <a:pt x="724" y="14572"/>
                  <a:pt x="724" y="14469"/>
                </a:cubicBezTo>
                <a:lnTo>
                  <a:pt x="724" y="6992"/>
                </a:lnTo>
                <a:cubicBezTo>
                  <a:pt x="724" y="6889"/>
                  <a:pt x="755" y="6820"/>
                  <a:pt x="801" y="6820"/>
                </a:cubicBezTo>
                <a:close/>
                <a:moveTo>
                  <a:pt x="4188" y="8456"/>
                </a:moveTo>
                <a:lnTo>
                  <a:pt x="4788" y="8456"/>
                </a:lnTo>
                <a:cubicBezTo>
                  <a:pt x="4920" y="8456"/>
                  <a:pt x="5021" y="8680"/>
                  <a:pt x="5021" y="8973"/>
                </a:cubicBezTo>
                <a:lnTo>
                  <a:pt x="5021" y="10954"/>
                </a:lnTo>
                <a:cubicBezTo>
                  <a:pt x="5021" y="11247"/>
                  <a:pt x="4920" y="11471"/>
                  <a:pt x="4788" y="11471"/>
                </a:cubicBezTo>
                <a:lnTo>
                  <a:pt x="4188" y="11471"/>
                </a:lnTo>
                <a:cubicBezTo>
                  <a:pt x="4056" y="11471"/>
                  <a:pt x="3955" y="11247"/>
                  <a:pt x="3955" y="10954"/>
                </a:cubicBezTo>
                <a:lnTo>
                  <a:pt x="3955" y="8973"/>
                </a:lnTo>
                <a:cubicBezTo>
                  <a:pt x="3955" y="8680"/>
                  <a:pt x="4056" y="8456"/>
                  <a:pt x="4188" y="8456"/>
                </a:cubicBezTo>
                <a:close/>
                <a:moveTo>
                  <a:pt x="7352" y="8456"/>
                </a:moveTo>
                <a:lnTo>
                  <a:pt x="7949" y="8456"/>
                </a:lnTo>
                <a:cubicBezTo>
                  <a:pt x="8082" y="8456"/>
                  <a:pt x="8183" y="8680"/>
                  <a:pt x="8183" y="8973"/>
                </a:cubicBezTo>
                <a:lnTo>
                  <a:pt x="8183" y="10954"/>
                </a:lnTo>
                <a:cubicBezTo>
                  <a:pt x="8183" y="11247"/>
                  <a:pt x="8082" y="11471"/>
                  <a:pt x="7949" y="11471"/>
                </a:cubicBezTo>
                <a:lnTo>
                  <a:pt x="7352" y="11471"/>
                </a:lnTo>
                <a:cubicBezTo>
                  <a:pt x="7220" y="11471"/>
                  <a:pt x="7119" y="11247"/>
                  <a:pt x="7119" y="10954"/>
                </a:cubicBezTo>
                <a:lnTo>
                  <a:pt x="7119" y="8973"/>
                </a:lnTo>
                <a:cubicBezTo>
                  <a:pt x="7119" y="8680"/>
                  <a:pt x="7220" y="8456"/>
                  <a:pt x="7352" y="8456"/>
                </a:cubicBezTo>
                <a:close/>
                <a:moveTo>
                  <a:pt x="10506" y="8456"/>
                </a:moveTo>
                <a:lnTo>
                  <a:pt x="11104" y="8456"/>
                </a:lnTo>
                <a:cubicBezTo>
                  <a:pt x="11236" y="8456"/>
                  <a:pt x="11337" y="8680"/>
                  <a:pt x="11337" y="8973"/>
                </a:cubicBezTo>
                <a:lnTo>
                  <a:pt x="11337" y="10954"/>
                </a:lnTo>
                <a:cubicBezTo>
                  <a:pt x="11337" y="11247"/>
                  <a:pt x="11236" y="11471"/>
                  <a:pt x="11104" y="11471"/>
                </a:cubicBezTo>
                <a:lnTo>
                  <a:pt x="10506" y="11471"/>
                </a:lnTo>
                <a:cubicBezTo>
                  <a:pt x="10374" y="11471"/>
                  <a:pt x="10273" y="11247"/>
                  <a:pt x="10273" y="10954"/>
                </a:cubicBezTo>
                <a:lnTo>
                  <a:pt x="10273" y="8973"/>
                </a:lnTo>
                <a:cubicBezTo>
                  <a:pt x="10273" y="8680"/>
                  <a:pt x="10374" y="8456"/>
                  <a:pt x="10506" y="8456"/>
                </a:cubicBezTo>
                <a:close/>
                <a:moveTo>
                  <a:pt x="13660" y="8456"/>
                </a:moveTo>
                <a:lnTo>
                  <a:pt x="14258" y="8456"/>
                </a:lnTo>
                <a:cubicBezTo>
                  <a:pt x="14390" y="8456"/>
                  <a:pt x="14491" y="8680"/>
                  <a:pt x="14491" y="8973"/>
                </a:cubicBezTo>
                <a:lnTo>
                  <a:pt x="14491" y="10954"/>
                </a:lnTo>
                <a:cubicBezTo>
                  <a:pt x="14491" y="11247"/>
                  <a:pt x="14390" y="11471"/>
                  <a:pt x="14258" y="11471"/>
                </a:cubicBezTo>
                <a:lnTo>
                  <a:pt x="13660" y="11471"/>
                </a:lnTo>
                <a:cubicBezTo>
                  <a:pt x="13528" y="11471"/>
                  <a:pt x="13427" y="11247"/>
                  <a:pt x="13427" y="10954"/>
                </a:cubicBezTo>
                <a:lnTo>
                  <a:pt x="13427" y="8973"/>
                </a:lnTo>
                <a:cubicBezTo>
                  <a:pt x="13427" y="8680"/>
                  <a:pt x="13528" y="8456"/>
                  <a:pt x="13660" y="8456"/>
                </a:cubicBezTo>
                <a:close/>
                <a:moveTo>
                  <a:pt x="16814" y="8456"/>
                </a:moveTo>
                <a:lnTo>
                  <a:pt x="17414" y="8456"/>
                </a:lnTo>
                <a:cubicBezTo>
                  <a:pt x="17546" y="8456"/>
                  <a:pt x="17647" y="8680"/>
                  <a:pt x="17647" y="8973"/>
                </a:cubicBezTo>
                <a:lnTo>
                  <a:pt x="17647" y="10954"/>
                </a:lnTo>
                <a:cubicBezTo>
                  <a:pt x="17647" y="11247"/>
                  <a:pt x="17546" y="11471"/>
                  <a:pt x="17414" y="11471"/>
                </a:cubicBezTo>
                <a:lnTo>
                  <a:pt x="16814" y="11471"/>
                </a:lnTo>
                <a:cubicBezTo>
                  <a:pt x="16682" y="11471"/>
                  <a:pt x="16581" y="11247"/>
                  <a:pt x="16581" y="10954"/>
                </a:cubicBezTo>
                <a:lnTo>
                  <a:pt x="16581" y="8973"/>
                </a:lnTo>
                <a:cubicBezTo>
                  <a:pt x="16581" y="8680"/>
                  <a:pt x="16682" y="8456"/>
                  <a:pt x="16814" y="8456"/>
                </a:cubicBezTo>
                <a:close/>
                <a:moveTo>
                  <a:pt x="6410" y="18587"/>
                </a:moveTo>
                <a:cubicBezTo>
                  <a:pt x="6138" y="18587"/>
                  <a:pt x="5914" y="18948"/>
                  <a:pt x="5813" y="19448"/>
                </a:cubicBezTo>
                <a:cubicBezTo>
                  <a:pt x="5805" y="19500"/>
                  <a:pt x="5773" y="19550"/>
                  <a:pt x="5742" y="19550"/>
                </a:cubicBezTo>
                <a:lnTo>
                  <a:pt x="4866" y="19550"/>
                </a:lnTo>
                <a:cubicBezTo>
                  <a:pt x="4835" y="19550"/>
                  <a:pt x="4811" y="19517"/>
                  <a:pt x="4795" y="19448"/>
                </a:cubicBezTo>
                <a:cubicBezTo>
                  <a:pt x="4694" y="18948"/>
                  <a:pt x="4468" y="18586"/>
                  <a:pt x="4188" y="18603"/>
                </a:cubicBezTo>
                <a:cubicBezTo>
                  <a:pt x="3792" y="18603"/>
                  <a:pt x="3475" y="19395"/>
                  <a:pt x="3552" y="20325"/>
                </a:cubicBezTo>
                <a:cubicBezTo>
                  <a:pt x="3599" y="20877"/>
                  <a:pt x="3801" y="21342"/>
                  <a:pt x="4057" y="21445"/>
                </a:cubicBezTo>
                <a:cubicBezTo>
                  <a:pt x="4384" y="21600"/>
                  <a:pt x="4672" y="21202"/>
                  <a:pt x="4788" y="20616"/>
                </a:cubicBezTo>
                <a:cubicBezTo>
                  <a:pt x="4804" y="20564"/>
                  <a:pt x="4825" y="20514"/>
                  <a:pt x="4856" y="20514"/>
                </a:cubicBezTo>
                <a:lnTo>
                  <a:pt x="5742" y="20514"/>
                </a:lnTo>
                <a:cubicBezTo>
                  <a:pt x="5773" y="20514"/>
                  <a:pt x="5797" y="20547"/>
                  <a:pt x="5813" y="20616"/>
                </a:cubicBezTo>
                <a:cubicBezTo>
                  <a:pt x="5922" y="21167"/>
                  <a:pt x="6193" y="21547"/>
                  <a:pt x="6488" y="21461"/>
                </a:cubicBezTo>
                <a:cubicBezTo>
                  <a:pt x="6783" y="21375"/>
                  <a:pt x="7025" y="20840"/>
                  <a:pt x="7056" y="20185"/>
                </a:cubicBezTo>
                <a:cubicBezTo>
                  <a:pt x="7095" y="19307"/>
                  <a:pt x="6791" y="18587"/>
                  <a:pt x="6410" y="18587"/>
                </a:cubicBezTo>
                <a:close/>
                <a:moveTo>
                  <a:pt x="17404" y="18587"/>
                </a:moveTo>
                <a:cubicBezTo>
                  <a:pt x="17132" y="18587"/>
                  <a:pt x="16908" y="18948"/>
                  <a:pt x="16807" y="19448"/>
                </a:cubicBezTo>
                <a:cubicBezTo>
                  <a:pt x="16799" y="19500"/>
                  <a:pt x="16768" y="19550"/>
                  <a:pt x="16737" y="19550"/>
                </a:cubicBezTo>
                <a:lnTo>
                  <a:pt x="15860" y="19550"/>
                </a:lnTo>
                <a:cubicBezTo>
                  <a:pt x="15829" y="19550"/>
                  <a:pt x="15805" y="19517"/>
                  <a:pt x="15790" y="19448"/>
                </a:cubicBezTo>
                <a:cubicBezTo>
                  <a:pt x="15689" y="18948"/>
                  <a:pt x="15455" y="18586"/>
                  <a:pt x="15183" y="18603"/>
                </a:cubicBezTo>
                <a:cubicBezTo>
                  <a:pt x="14786" y="18603"/>
                  <a:pt x="14469" y="19395"/>
                  <a:pt x="14546" y="20325"/>
                </a:cubicBezTo>
                <a:cubicBezTo>
                  <a:pt x="14593" y="20877"/>
                  <a:pt x="14795" y="21342"/>
                  <a:pt x="15052" y="21445"/>
                </a:cubicBezTo>
                <a:cubicBezTo>
                  <a:pt x="15378" y="21600"/>
                  <a:pt x="15666" y="21202"/>
                  <a:pt x="15782" y="20616"/>
                </a:cubicBezTo>
                <a:cubicBezTo>
                  <a:pt x="15798" y="20564"/>
                  <a:pt x="15819" y="20514"/>
                  <a:pt x="15850" y="20514"/>
                </a:cubicBezTo>
                <a:lnTo>
                  <a:pt x="16737" y="20514"/>
                </a:lnTo>
                <a:cubicBezTo>
                  <a:pt x="16768" y="20514"/>
                  <a:pt x="16791" y="20547"/>
                  <a:pt x="16807" y="20616"/>
                </a:cubicBezTo>
                <a:cubicBezTo>
                  <a:pt x="16916" y="21167"/>
                  <a:pt x="17187" y="21547"/>
                  <a:pt x="17482" y="21461"/>
                </a:cubicBezTo>
                <a:cubicBezTo>
                  <a:pt x="17777" y="21375"/>
                  <a:pt x="18019" y="20840"/>
                  <a:pt x="18050" y="20185"/>
                </a:cubicBezTo>
                <a:cubicBezTo>
                  <a:pt x="18089" y="19307"/>
                  <a:pt x="17785" y="18587"/>
                  <a:pt x="17404" y="18587"/>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4" name="Airport">
            <a:extLst>
              <a:ext uri="{FF2B5EF4-FFF2-40B4-BE49-F238E27FC236}">
                <a16:creationId xmlns:a16="http://schemas.microsoft.com/office/drawing/2014/main" id="{FCED6880-F6C1-C243-A236-0DD8E4123BFD}"/>
              </a:ext>
            </a:extLst>
          </p:cNvPr>
          <p:cNvSpPr/>
          <p:nvPr/>
        </p:nvSpPr>
        <p:spPr>
          <a:xfrm>
            <a:off x="4610544" y="4501755"/>
            <a:ext cx="634984" cy="635017"/>
          </a:xfrm>
          <a:custGeom>
            <a:avLst/>
            <a:gdLst/>
            <a:ahLst/>
            <a:cxnLst>
              <a:cxn ang="0">
                <a:pos x="wd2" y="hd2"/>
              </a:cxn>
              <a:cxn ang="5400000">
                <a:pos x="wd2" y="hd2"/>
              </a:cxn>
              <a:cxn ang="10800000">
                <a:pos x="wd2" y="hd2"/>
              </a:cxn>
              <a:cxn ang="16200000">
                <a:pos x="wd2" y="hd2"/>
              </a:cxn>
            </a:cxnLst>
            <a:rect l="0" t="0" r="r" b="b"/>
            <a:pathLst>
              <a:path w="21555" h="21595" extrusionOk="0">
                <a:moveTo>
                  <a:pt x="19354" y="0"/>
                </a:moveTo>
                <a:cubicBezTo>
                  <a:pt x="18843" y="-5"/>
                  <a:pt x="18248" y="122"/>
                  <a:pt x="17667" y="457"/>
                </a:cubicBezTo>
                <a:cubicBezTo>
                  <a:pt x="16993" y="846"/>
                  <a:pt x="15334" y="2001"/>
                  <a:pt x="14186" y="2806"/>
                </a:cubicBezTo>
                <a:lnTo>
                  <a:pt x="12476" y="2784"/>
                </a:lnTo>
                <a:lnTo>
                  <a:pt x="11744" y="1591"/>
                </a:lnTo>
                <a:cubicBezTo>
                  <a:pt x="11652" y="1440"/>
                  <a:pt x="11480" y="1359"/>
                  <a:pt x="11307" y="1375"/>
                </a:cubicBezTo>
                <a:lnTo>
                  <a:pt x="10806" y="1424"/>
                </a:lnTo>
                <a:lnTo>
                  <a:pt x="11286" y="2769"/>
                </a:lnTo>
                <a:lnTo>
                  <a:pt x="8623" y="2735"/>
                </a:lnTo>
                <a:cubicBezTo>
                  <a:pt x="8450" y="2735"/>
                  <a:pt x="8284" y="2767"/>
                  <a:pt x="8133" y="2843"/>
                </a:cubicBezTo>
                <a:lnTo>
                  <a:pt x="7449" y="3167"/>
                </a:lnTo>
                <a:cubicBezTo>
                  <a:pt x="7449" y="3167"/>
                  <a:pt x="10111" y="3589"/>
                  <a:pt x="11690" y="3903"/>
                </a:cubicBezTo>
                <a:lnTo>
                  <a:pt x="11851" y="4350"/>
                </a:lnTo>
                <a:lnTo>
                  <a:pt x="10267" y="4539"/>
                </a:lnTo>
                <a:lnTo>
                  <a:pt x="9632" y="5101"/>
                </a:lnTo>
                <a:lnTo>
                  <a:pt x="11986" y="5074"/>
                </a:lnTo>
                <a:lnTo>
                  <a:pt x="13495" y="5705"/>
                </a:lnTo>
                <a:lnTo>
                  <a:pt x="14071" y="5403"/>
                </a:lnTo>
                <a:lnTo>
                  <a:pt x="13625" y="5009"/>
                </a:lnTo>
                <a:cubicBezTo>
                  <a:pt x="14255" y="4912"/>
                  <a:pt x="15080" y="4679"/>
                  <a:pt x="15920" y="4129"/>
                </a:cubicBezTo>
                <a:cubicBezTo>
                  <a:pt x="15931" y="4123"/>
                  <a:pt x="15942" y="4112"/>
                  <a:pt x="15952" y="4107"/>
                </a:cubicBezTo>
                <a:lnTo>
                  <a:pt x="21040" y="3508"/>
                </a:lnTo>
                <a:lnTo>
                  <a:pt x="21508" y="3113"/>
                </a:lnTo>
                <a:cubicBezTo>
                  <a:pt x="21600" y="3037"/>
                  <a:pt x="21546" y="2887"/>
                  <a:pt x="21428" y="2887"/>
                </a:cubicBezTo>
                <a:lnTo>
                  <a:pt x="17877" y="2850"/>
                </a:lnTo>
                <a:cubicBezTo>
                  <a:pt x="19074" y="2062"/>
                  <a:pt x="20146" y="1348"/>
                  <a:pt x="20474" y="1132"/>
                </a:cubicBezTo>
                <a:cubicBezTo>
                  <a:pt x="21201" y="661"/>
                  <a:pt x="20480" y="11"/>
                  <a:pt x="19354" y="0"/>
                </a:cubicBezTo>
                <a:close/>
                <a:moveTo>
                  <a:pt x="2221" y="15"/>
                </a:moveTo>
                <a:lnTo>
                  <a:pt x="2221" y="965"/>
                </a:lnTo>
                <a:lnTo>
                  <a:pt x="1298" y="965"/>
                </a:lnTo>
                <a:lnTo>
                  <a:pt x="1810" y="2607"/>
                </a:lnTo>
                <a:lnTo>
                  <a:pt x="0" y="2607"/>
                </a:lnTo>
                <a:lnTo>
                  <a:pt x="1347" y="6352"/>
                </a:lnTo>
                <a:lnTo>
                  <a:pt x="1347" y="13938"/>
                </a:lnTo>
                <a:lnTo>
                  <a:pt x="0" y="13938"/>
                </a:lnTo>
                <a:lnTo>
                  <a:pt x="0" y="18971"/>
                </a:lnTo>
                <a:lnTo>
                  <a:pt x="21525" y="18971"/>
                </a:lnTo>
                <a:lnTo>
                  <a:pt x="21525" y="13938"/>
                </a:lnTo>
                <a:lnTo>
                  <a:pt x="4172" y="13938"/>
                </a:lnTo>
                <a:lnTo>
                  <a:pt x="4172" y="6548"/>
                </a:lnTo>
                <a:lnTo>
                  <a:pt x="5590" y="2607"/>
                </a:lnTo>
                <a:lnTo>
                  <a:pt x="3773" y="2607"/>
                </a:lnTo>
                <a:lnTo>
                  <a:pt x="4284" y="965"/>
                </a:lnTo>
                <a:lnTo>
                  <a:pt x="3299" y="965"/>
                </a:lnTo>
                <a:lnTo>
                  <a:pt x="3299" y="15"/>
                </a:lnTo>
                <a:lnTo>
                  <a:pt x="2221" y="15"/>
                </a:lnTo>
                <a:close/>
                <a:moveTo>
                  <a:pt x="0" y="20245"/>
                </a:moveTo>
                <a:lnTo>
                  <a:pt x="0" y="21595"/>
                </a:lnTo>
                <a:lnTo>
                  <a:pt x="21525" y="21595"/>
                </a:lnTo>
                <a:lnTo>
                  <a:pt x="21525" y="20245"/>
                </a:lnTo>
                <a:lnTo>
                  <a:pt x="0" y="20245"/>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5" name="Rocket-ship">
            <a:extLst>
              <a:ext uri="{FF2B5EF4-FFF2-40B4-BE49-F238E27FC236}">
                <a16:creationId xmlns:a16="http://schemas.microsoft.com/office/drawing/2014/main" id="{4DE7344C-C685-564C-8DC5-F17A4E36FEB3}"/>
              </a:ext>
            </a:extLst>
          </p:cNvPr>
          <p:cNvSpPr/>
          <p:nvPr/>
        </p:nvSpPr>
        <p:spPr>
          <a:xfrm>
            <a:off x="2531444" y="4000049"/>
            <a:ext cx="374337" cy="762902"/>
          </a:xfrm>
          <a:custGeom>
            <a:avLst/>
            <a:gdLst/>
            <a:ahLst/>
            <a:cxnLst>
              <a:cxn ang="0">
                <a:pos x="wd2" y="hd2"/>
              </a:cxn>
              <a:cxn ang="5400000">
                <a:pos x="wd2" y="hd2"/>
              </a:cxn>
              <a:cxn ang="10800000">
                <a:pos x="wd2" y="hd2"/>
              </a:cxn>
              <a:cxn ang="16200000">
                <a:pos x="wd2" y="hd2"/>
              </a:cxn>
            </a:cxnLst>
            <a:rect l="0" t="0" r="r" b="b"/>
            <a:pathLst>
              <a:path w="15155" h="21600" extrusionOk="0">
                <a:moveTo>
                  <a:pt x="7578" y="0"/>
                </a:moveTo>
                <a:cubicBezTo>
                  <a:pt x="7202" y="0"/>
                  <a:pt x="6826" y="102"/>
                  <a:pt x="6548" y="307"/>
                </a:cubicBezTo>
                <a:cubicBezTo>
                  <a:pt x="2903" y="2990"/>
                  <a:pt x="2797" y="8264"/>
                  <a:pt x="3498" y="12617"/>
                </a:cubicBezTo>
                <a:cubicBezTo>
                  <a:pt x="-3222" y="14949"/>
                  <a:pt x="1809" y="21600"/>
                  <a:pt x="1809" y="21600"/>
                </a:cubicBezTo>
                <a:lnTo>
                  <a:pt x="3126" y="21600"/>
                </a:lnTo>
                <a:cubicBezTo>
                  <a:pt x="2414" y="19196"/>
                  <a:pt x="3258" y="17810"/>
                  <a:pt x="4550" y="17167"/>
                </a:cubicBezTo>
                <a:cubicBezTo>
                  <a:pt x="5007" y="18704"/>
                  <a:pt x="5394" y="19655"/>
                  <a:pt x="5361" y="19572"/>
                </a:cubicBezTo>
                <a:lnTo>
                  <a:pt x="9796" y="19572"/>
                </a:lnTo>
                <a:cubicBezTo>
                  <a:pt x="9763" y="19655"/>
                  <a:pt x="10149" y="18704"/>
                  <a:pt x="10606" y="17167"/>
                </a:cubicBezTo>
                <a:cubicBezTo>
                  <a:pt x="11898" y="17810"/>
                  <a:pt x="12743" y="19196"/>
                  <a:pt x="12030" y="21600"/>
                </a:cubicBezTo>
                <a:lnTo>
                  <a:pt x="13345" y="21600"/>
                </a:lnTo>
                <a:cubicBezTo>
                  <a:pt x="13345" y="21600"/>
                  <a:pt x="18378" y="14949"/>
                  <a:pt x="11658" y="12617"/>
                </a:cubicBezTo>
                <a:cubicBezTo>
                  <a:pt x="12359" y="8264"/>
                  <a:pt x="12253" y="2990"/>
                  <a:pt x="8608" y="307"/>
                </a:cubicBezTo>
                <a:cubicBezTo>
                  <a:pt x="8330" y="102"/>
                  <a:pt x="7954" y="0"/>
                  <a:pt x="7578" y="0"/>
                </a:cubicBezTo>
                <a:close/>
                <a:moveTo>
                  <a:pt x="7578" y="5435"/>
                </a:moveTo>
                <a:cubicBezTo>
                  <a:pt x="8529" y="5435"/>
                  <a:pt x="9301" y="5975"/>
                  <a:pt x="9301" y="6640"/>
                </a:cubicBezTo>
                <a:cubicBezTo>
                  <a:pt x="9301" y="7305"/>
                  <a:pt x="8529" y="7844"/>
                  <a:pt x="7578" y="7844"/>
                </a:cubicBezTo>
                <a:cubicBezTo>
                  <a:pt x="6627" y="7844"/>
                  <a:pt x="5855" y="7305"/>
                  <a:pt x="5855" y="6640"/>
                </a:cubicBezTo>
                <a:cubicBezTo>
                  <a:pt x="5855" y="5975"/>
                  <a:pt x="6627" y="5435"/>
                  <a:pt x="7578" y="5435"/>
                </a:cubicBezTo>
                <a:close/>
                <a:moveTo>
                  <a:pt x="7578" y="8932"/>
                </a:moveTo>
                <a:cubicBezTo>
                  <a:pt x="8101" y="8932"/>
                  <a:pt x="8524" y="9228"/>
                  <a:pt x="8524" y="9593"/>
                </a:cubicBezTo>
                <a:cubicBezTo>
                  <a:pt x="8524" y="9959"/>
                  <a:pt x="8101" y="10257"/>
                  <a:pt x="7578" y="10257"/>
                </a:cubicBezTo>
                <a:cubicBezTo>
                  <a:pt x="7055" y="10257"/>
                  <a:pt x="6632" y="9959"/>
                  <a:pt x="6632" y="9593"/>
                </a:cubicBezTo>
                <a:cubicBezTo>
                  <a:pt x="6632" y="9228"/>
                  <a:pt x="7055" y="8932"/>
                  <a:pt x="7578" y="8932"/>
                </a:cubicBezTo>
                <a:close/>
                <a:moveTo>
                  <a:pt x="7578" y="11345"/>
                </a:moveTo>
                <a:cubicBezTo>
                  <a:pt x="8101" y="11345"/>
                  <a:pt x="8524" y="11641"/>
                  <a:pt x="8524" y="12007"/>
                </a:cubicBezTo>
                <a:cubicBezTo>
                  <a:pt x="8524" y="12372"/>
                  <a:pt x="8101" y="12668"/>
                  <a:pt x="7578" y="12668"/>
                </a:cubicBezTo>
                <a:cubicBezTo>
                  <a:pt x="7055" y="12668"/>
                  <a:pt x="6632" y="12372"/>
                  <a:pt x="6632" y="12007"/>
                </a:cubicBezTo>
                <a:cubicBezTo>
                  <a:pt x="6632" y="11641"/>
                  <a:pt x="7055" y="11345"/>
                  <a:pt x="7578" y="11345"/>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6" name="Gas Pump">
            <a:extLst>
              <a:ext uri="{FF2B5EF4-FFF2-40B4-BE49-F238E27FC236}">
                <a16:creationId xmlns:a16="http://schemas.microsoft.com/office/drawing/2014/main" id="{86DACFA8-7B80-3E40-9CD4-B5EFBC161A77}"/>
              </a:ext>
            </a:extLst>
          </p:cNvPr>
          <p:cNvSpPr/>
          <p:nvPr/>
        </p:nvSpPr>
        <p:spPr>
          <a:xfrm>
            <a:off x="3613703" y="5068732"/>
            <a:ext cx="581212" cy="680915"/>
          </a:xfrm>
          <a:custGeom>
            <a:avLst/>
            <a:gdLst/>
            <a:ahLst/>
            <a:cxnLst>
              <a:cxn ang="0">
                <a:pos x="wd2" y="hd2"/>
              </a:cxn>
              <a:cxn ang="5400000">
                <a:pos x="wd2" y="hd2"/>
              </a:cxn>
              <a:cxn ang="10800000">
                <a:pos x="wd2" y="hd2"/>
              </a:cxn>
              <a:cxn ang="16200000">
                <a:pos x="wd2" y="hd2"/>
              </a:cxn>
            </a:cxnLst>
            <a:rect l="0" t="0" r="r" b="b"/>
            <a:pathLst>
              <a:path w="21309" h="21600" extrusionOk="0">
                <a:moveTo>
                  <a:pt x="7450" y="0"/>
                </a:moveTo>
                <a:cubicBezTo>
                  <a:pt x="7099" y="0"/>
                  <a:pt x="6812" y="248"/>
                  <a:pt x="6812" y="552"/>
                </a:cubicBezTo>
                <a:lnTo>
                  <a:pt x="6812" y="2204"/>
                </a:lnTo>
                <a:cubicBezTo>
                  <a:pt x="5824" y="2279"/>
                  <a:pt x="5037" y="2602"/>
                  <a:pt x="4480" y="3167"/>
                </a:cubicBezTo>
                <a:cubicBezTo>
                  <a:pt x="4250" y="3401"/>
                  <a:pt x="4082" y="3656"/>
                  <a:pt x="3955" y="3915"/>
                </a:cubicBezTo>
                <a:cubicBezTo>
                  <a:pt x="3163" y="4073"/>
                  <a:pt x="2970" y="4630"/>
                  <a:pt x="2927" y="4946"/>
                </a:cubicBezTo>
                <a:cubicBezTo>
                  <a:pt x="2910" y="5078"/>
                  <a:pt x="2918" y="5167"/>
                  <a:pt x="2918" y="5167"/>
                </a:cubicBezTo>
                <a:lnTo>
                  <a:pt x="2927" y="5174"/>
                </a:lnTo>
                <a:lnTo>
                  <a:pt x="2927" y="5505"/>
                </a:lnTo>
                <a:cubicBezTo>
                  <a:pt x="2924" y="5511"/>
                  <a:pt x="2921" y="5515"/>
                  <a:pt x="2918" y="5521"/>
                </a:cubicBezTo>
                <a:lnTo>
                  <a:pt x="2918" y="8515"/>
                </a:lnTo>
                <a:lnTo>
                  <a:pt x="3128" y="8515"/>
                </a:lnTo>
                <a:lnTo>
                  <a:pt x="3128" y="9337"/>
                </a:lnTo>
                <a:cubicBezTo>
                  <a:pt x="3128" y="12875"/>
                  <a:pt x="1269" y="15745"/>
                  <a:pt x="1260" y="15760"/>
                </a:cubicBezTo>
                <a:cubicBezTo>
                  <a:pt x="49" y="17481"/>
                  <a:pt x="-291" y="18886"/>
                  <a:pt x="250" y="19934"/>
                </a:cubicBezTo>
                <a:cubicBezTo>
                  <a:pt x="830" y="21060"/>
                  <a:pt x="2189" y="21292"/>
                  <a:pt x="2247" y="21301"/>
                </a:cubicBezTo>
                <a:lnTo>
                  <a:pt x="2270" y="21305"/>
                </a:lnTo>
                <a:cubicBezTo>
                  <a:pt x="2464" y="21330"/>
                  <a:pt x="2644" y="21342"/>
                  <a:pt x="2814" y="21342"/>
                </a:cubicBezTo>
                <a:cubicBezTo>
                  <a:pt x="3731" y="21342"/>
                  <a:pt x="4313" y="21008"/>
                  <a:pt x="4655" y="20701"/>
                </a:cubicBezTo>
                <a:cubicBezTo>
                  <a:pt x="6038" y="19458"/>
                  <a:pt x="5589" y="16861"/>
                  <a:pt x="5486" y="16359"/>
                </a:cubicBezTo>
                <a:cubicBezTo>
                  <a:pt x="5495" y="16077"/>
                  <a:pt x="5587" y="15868"/>
                  <a:pt x="5765" y="15721"/>
                </a:cubicBezTo>
                <a:cubicBezTo>
                  <a:pt x="6067" y="15471"/>
                  <a:pt x="6583" y="15420"/>
                  <a:pt x="6812" y="15420"/>
                </a:cubicBezTo>
                <a:lnTo>
                  <a:pt x="6812" y="21048"/>
                </a:lnTo>
                <a:cubicBezTo>
                  <a:pt x="6812" y="21352"/>
                  <a:pt x="7099" y="21600"/>
                  <a:pt x="7450" y="21600"/>
                </a:cubicBezTo>
                <a:lnTo>
                  <a:pt x="20669" y="21600"/>
                </a:lnTo>
                <a:cubicBezTo>
                  <a:pt x="21020" y="21600"/>
                  <a:pt x="21309" y="21352"/>
                  <a:pt x="21309" y="21048"/>
                </a:cubicBezTo>
                <a:lnTo>
                  <a:pt x="21309" y="552"/>
                </a:lnTo>
                <a:cubicBezTo>
                  <a:pt x="21309" y="248"/>
                  <a:pt x="21021" y="0"/>
                  <a:pt x="20669" y="0"/>
                </a:cubicBezTo>
                <a:lnTo>
                  <a:pt x="7450" y="0"/>
                </a:lnTo>
                <a:close/>
                <a:moveTo>
                  <a:pt x="9096" y="2249"/>
                </a:moveTo>
                <a:lnTo>
                  <a:pt x="19123" y="2249"/>
                </a:lnTo>
                <a:lnTo>
                  <a:pt x="19123" y="7427"/>
                </a:lnTo>
                <a:lnTo>
                  <a:pt x="9096" y="7427"/>
                </a:lnTo>
                <a:lnTo>
                  <a:pt x="9096" y="2249"/>
                </a:lnTo>
                <a:close/>
                <a:moveTo>
                  <a:pt x="6812" y="3127"/>
                </a:moveTo>
                <a:lnTo>
                  <a:pt x="6812" y="14315"/>
                </a:lnTo>
                <a:cubicBezTo>
                  <a:pt x="6476" y="14315"/>
                  <a:pt x="5560" y="14370"/>
                  <a:pt x="4893" y="14914"/>
                </a:cubicBezTo>
                <a:cubicBezTo>
                  <a:pt x="4446" y="15280"/>
                  <a:pt x="4209" y="15794"/>
                  <a:pt x="4209" y="16404"/>
                </a:cubicBezTo>
                <a:lnTo>
                  <a:pt x="4209" y="16457"/>
                </a:lnTo>
                <a:lnTo>
                  <a:pt x="4220" y="16507"/>
                </a:lnTo>
                <a:cubicBezTo>
                  <a:pt x="4362" y="17156"/>
                  <a:pt x="4579" y="19178"/>
                  <a:pt x="3737" y="19934"/>
                </a:cubicBezTo>
                <a:cubicBezTo>
                  <a:pt x="3449" y="20193"/>
                  <a:pt x="3036" y="20285"/>
                  <a:pt x="2475" y="20215"/>
                </a:cubicBezTo>
                <a:cubicBezTo>
                  <a:pt x="2399" y="20200"/>
                  <a:pt x="1706" y="20047"/>
                  <a:pt x="1416" y="19484"/>
                </a:cubicBezTo>
                <a:cubicBezTo>
                  <a:pt x="1062" y="18796"/>
                  <a:pt x="1385" y="17706"/>
                  <a:pt x="2360" y="16320"/>
                </a:cubicBezTo>
                <a:cubicBezTo>
                  <a:pt x="2443" y="16193"/>
                  <a:pt x="4406" y="13178"/>
                  <a:pt x="4406" y="9337"/>
                </a:cubicBezTo>
                <a:lnTo>
                  <a:pt x="4406" y="8515"/>
                </a:lnTo>
                <a:lnTo>
                  <a:pt x="4712" y="8515"/>
                </a:lnTo>
                <a:lnTo>
                  <a:pt x="4712" y="7543"/>
                </a:lnTo>
                <a:lnTo>
                  <a:pt x="5192" y="7543"/>
                </a:lnTo>
                <a:lnTo>
                  <a:pt x="5192" y="5017"/>
                </a:lnTo>
                <a:lnTo>
                  <a:pt x="5192" y="4946"/>
                </a:lnTo>
                <a:lnTo>
                  <a:pt x="4718" y="4946"/>
                </a:lnTo>
                <a:cubicBezTo>
                  <a:pt x="4787" y="4562"/>
                  <a:pt x="4945" y="4114"/>
                  <a:pt x="5291" y="3763"/>
                </a:cubicBezTo>
                <a:cubicBezTo>
                  <a:pt x="5644" y="3405"/>
                  <a:pt x="6155" y="3192"/>
                  <a:pt x="6812" y="3127"/>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7" name="Train Station">
            <a:extLst>
              <a:ext uri="{FF2B5EF4-FFF2-40B4-BE49-F238E27FC236}">
                <a16:creationId xmlns:a16="http://schemas.microsoft.com/office/drawing/2014/main" id="{60752640-7406-FF40-85E5-A9EFB025D3CC}"/>
              </a:ext>
            </a:extLst>
          </p:cNvPr>
          <p:cNvSpPr/>
          <p:nvPr/>
        </p:nvSpPr>
        <p:spPr>
          <a:xfrm>
            <a:off x="1138609" y="5454750"/>
            <a:ext cx="411378" cy="756591"/>
          </a:xfrm>
          <a:custGeom>
            <a:avLst/>
            <a:gdLst/>
            <a:ahLst/>
            <a:cxnLst>
              <a:cxn ang="0">
                <a:pos x="wd2" y="hd2"/>
              </a:cxn>
              <a:cxn ang="5400000">
                <a:pos x="wd2" y="hd2"/>
              </a:cxn>
              <a:cxn ang="10800000">
                <a:pos x="wd2" y="hd2"/>
              </a:cxn>
              <a:cxn ang="16200000">
                <a:pos x="wd2" y="hd2"/>
              </a:cxn>
            </a:cxnLst>
            <a:rect l="0" t="0" r="r" b="b"/>
            <a:pathLst>
              <a:path w="21600" h="21600" extrusionOk="0">
                <a:moveTo>
                  <a:pt x="7546" y="0"/>
                </a:moveTo>
                <a:lnTo>
                  <a:pt x="7546" y="738"/>
                </a:lnTo>
                <a:lnTo>
                  <a:pt x="14054" y="738"/>
                </a:lnTo>
                <a:lnTo>
                  <a:pt x="14054" y="0"/>
                </a:lnTo>
                <a:lnTo>
                  <a:pt x="7546" y="0"/>
                </a:lnTo>
                <a:close/>
                <a:moveTo>
                  <a:pt x="3926" y="1105"/>
                </a:moveTo>
                <a:cubicBezTo>
                  <a:pt x="2578" y="1105"/>
                  <a:pt x="1410" y="1612"/>
                  <a:pt x="1113" y="2329"/>
                </a:cubicBezTo>
                <a:cubicBezTo>
                  <a:pt x="399" y="4049"/>
                  <a:pt x="0" y="5990"/>
                  <a:pt x="0" y="8044"/>
                </a:cubicBezTo>
                <a:cubicBezTo>
                  <a:pt x="0" y="10099"/>
                  <a:pt x="399" y="12034"/>
                  <a:pt x="1113" y="13760"/>
                </a:cubicBezTo>
                <a:cubicBezTo>
                  <a:pt x="1410" y="14477"/>
                  <a:pt x="2578" y="14983"/>
                  <a:pt x="3926" y="14983"/>
                </a:cubicBezTo>
                <a:lnTo>
                  <a:pt x="17674" y="14983"/>
                </a:lnTo>
                <a:cubicBezTo>
                  <a:pt x="19022" y="14983"/>
                  <a:pt x="20190" y="14477"/>
                  <a:pt x="20487" y="13760"/>
                </a:cubicBezTo>
                <a:cubicBezTo>
                  <a:pt x="21201" y="12040"/>
                  <a:pt x="21600" y="10099"/>
                  <a:pt x="21600" y="8044"/>
                </a:cubicBezTo>
                <a:cubicBezTo>
                  <a:pt x="21600" y="5990"/>
                  <a:pt x="21201" y="4054"/>
                  <a:pt x="20487" y="2329"/>
                </a:cubicBezTo>
                <a:cubicBezTo>
                  <a:pt x="20190" y="1612"/>
                  <a:pt x="19022" y="1105"/>
                  <a:pt x="17674" y="1105"/>
                </a:cubicBezTo>
                <a:lnTo>
                  <a:pt x="3926" y="1105"/>
                </a:lnTo>
                <a:close/>
                <a:moveTo>
                  <a:pt x="3493" y="3736"/>
                </a:moveTo>
                <a:lnTo>
                  <a:pt x="9443" y="3736"/>
                </a:lnTo>
                <a:cubicBezTo>
                  <a:pt x="9839" y="3736"/>
                  <a:pt x="10165" y="3914"/>
                  <a:pt x="10165" y="4130"/>
                </a:cubicBezTo>
                <a:lnTo>
                  <a:pt x="10165" y="7365"/>
                </a:lnTo>
                <a:cubicBezTo>
                  <a:pt x="10165" y="7581"/>
                  <a:pt x="9839" y="7758"/>
                  <a:pt x="9443" y="7758"/>
                </a:cubicBezTo>
                <a:lnTo>
                  <a:pt x="3493" y="7758"/>
                </a:lnTo>
                <a:cubicBezTo>
                  <a:pt x="3096" y="7758"/>
                  <a:pt x="2767" y="7581"/>
                  <a:pt x="2767" y="7365"/>
                </a:cubicBezTo>
                <a:lnTo>
                  <a:pt x="2767" y="4130"/>
                </a:lnTo>
                <a:cubicBezTo>
                  <a:pt x="2767" y="3914"/>
                  <a:pt x="3096" y="3736"/>
                  <a:pt x="3493" y="3736"/>
                </a:cubicBezTo>
                <a:close/>
                <a:moveTo>
                  <a:pt x="12157" y="3736"/>
                </a:moveTo>
                <a:lnTo>
                  <a:pt x="18107" y="3736"/>
                </a:lnTo>
                <a:cubicBezTo>
                  <a:pt x="18504" y="3736"/>
                  <a:pt x="18833" y="3914"/>
                  <a:pt x="18833" y="4130"/>
                </a:cubicBezTo>
                <a:lnTo>
                  <a:pt x="18833" y="7365"/>
                </a:lnTo>
                <a:cubicBezTo>
                  <a:pt x="18833" y="7581"/>
                  <a:pt x="18504" y="7758"/>
                  <a:pt x="18107" y="7758"/>
                </a:cubicBezTo>
                <a:lnTo>
                  <a:pt x="12157" y="7758"/>
                </a:lnTo>
                <a:cubicBezTo>
                  <a:pt x="11761" y="7758"/>
                  <a:pt x="11435" y="7581"/>
                  <a:pt x="11435" y="7365"/>
                </a:cubicBezTo>
                <a:lnTo>
                  <a:pt x="11435" y="4130"/>
                </a:lnTo>
                <a:cubicBezTo>
                  <a:pt x="11435" y="3914"/>
                  <a:pt x="11761" y="3736"/>
                  <a:pt x="12157" y="3736"/>
                </a:cubicBezTo>
                <a:close/>
                <a:moveTo>
                  <a:pt x="4710" y="9306"/>
                </a:moveTo>
                <a:cubicBezTo>
                  <a:pt x="5722" y="9306"/>
                  <a:pt x="6536" y="9749"/>
                  <a:pt x="6536" y="10299"/>
                </a:cubicBezTo>
                <a:cubicBezTo>
                  <a:pt x="6536" y="10849"/>
                  <a:pt x="5712" y="11289"/>
                  <a:pt x="4710" y="11289"/>
                </a:cubicBezTo>
                <a:cubicBezTo>
                  <a:pt x="3709" y="11289"/>
                  <a:pt x="2885" y="10849"/>
                  <a:pt x="2885" y="10299"/>
                </a:cubicBezTo>
                <a:cubicBezTo>
                  <a:pt x="2885" y="9749"/>
                  <a:pt x="3699" y="9306"/>
                  <a:pt x="4710" y="9306"/>
                </a:cubicBezTo>
                <a:close/>
                <a:moveTo>
                  <a:pt x="16890" y="9306"/>
                </a:moveTo>
                <a:cubicBezTo>
                  <a:pt x="17901" y="9306"/>
                  <a:pt x="18715" y="9749"/>
                  <a:pt x="18715" y="10299"/>
                </a:cubicBezTo>
                <a:cubicBezTo>
                  <a:pt x="18715" y="10849"/>
                  <a:pt x="17901" y="11289"/>
                  <a:pt x="16890" y="11289"/>
                </a:cubicBezTo>
                <a:cubicBezTo>
                  <a:pt x="15888" y="11289"/>
                  <a:pt x="15064" y="10849"/>
                  <a:pt x="15064" y="10299"/>
                </a:cubicBezTo>
                <a:cubicBezTo>
                  <a:pt x="15064" y="9749"/>
                  <a:pt x="15878" y="9306"/>
                  <a:pt x="16890" y="9306"/>
                </a:cubicBezTo>
                <a:close/>
                <a:moveTo>
                  <a:pt x="2411" y="15718"/>
                </a:moveTo>
                <a:lnTo>
                  <a:pt x="2064" y="16439"/>
                </a:lnTo>
                <a:lnTo>
                  <a:pt x="4881" y="16439"/>
                </a:lnTo>
                <a:lnTo>
                  <a:pt x="4593" y="17340"/>
                </a:lnTo>
                <a:lnTo>
                  <a:pt x="1636" y="17340"/>
                </a:lnTo>
                <a:lnTo>
                  <a:pt x="1221" y="18203"/>
                </a:lnTo>
                <a:lnTo>
                  <a:pt x="4305" y="18203"/>
                </a:lnTo>
                <a:lnTo>
                  <a:pt x="3957" y="19292"/>
                </a:lnTo>
                <a:lnTo>
                  <a:pt x="703" y="19292"/>
                </a:lnTo>
                <a:lnTo>
                  <a:pt x="198" y="20348"/>
                </a:lnTo>
                <a:lnTo>
                  <a:pt x="3620" y="20348"/>
                </a:lnTo>
                <a:lnTo>
                  <a:pt x="3214" y="21600"/>
                </a:lnTo>
                <a:lnTo>
                  <a:pt x="5742" y="21600"/>
                </a:lnTo>
                <a:lnTo>
                  <a:pt x="6009" y="20348"/>
                </a:lnTo>
                <a:lnTo>
                  <a:pt x="15579" y="20348"/>
                </a:lnTo>
                <a:lnTo>
                  <a:pt x="15848" y="21600"/>
                </a:lnTo>
                <a:lnTo>
                  <a:pt x="18377" y="21600"/>
                </a:lnTo>
                <a:lnTo>
                  <a:pt x="17971" y="20348"/>
                </a:lnTo>
                <a:lnTo>
                  <a:pt x="21392" y="20348"/>
                </a:lnTo>
                <a:lnTo>
                  <a:pt x="20897" y="19292"/>
                </a:lnTo>
                <a:lnTo>
                  <a:pt x="17643" y="19292"/>
                </a:lnTo>
                <a:lnTo>
                  <a:pt x="17295" y="18203"/>
                </a:lnTo>
                <a:lnTo>
                  <a:pt x="20379" y="18203"/>
                </a:lnTo>
                <a:lnTo>
                  <a:pt x="19964" y="17340"/>
                </a:lnTo>
                <a:lnTo>
                  <a:pt x="17007" y="17340"/>
                </a:lnTo>
                <a:lnTo>
                  <a:pt x="16719" y="16439"/>
                </a:lnTo>
                <a:lnTo>
                  <a:pt x="19536" y="16439"/>
                </a:lnTo>
                <a:lnTo>
                  <a:pt x="19189" y="15718"/>
                </a:lnTo>
                <a:lnTo>
                  <a:pt x="2411" y="15718"/>
                </a:lnTo>
                <a:close/>
                <a:moveTo>
                  <a:pt x="6852" y="16439"/>
                </a:moveTo>
                <a:lnTo>
                  <a:pt x="14736" y="16439"/>
                </a:lnTo>
                <a:lnTo>
                  <a:pt x="14934" y="17340"/>
                </a:lnTo>
                <a:lnTo>
                  <a:pt x="6654" y="17340"/>
                </a:lnTo>
                <a:lnTo>
                  <a:pt x="6852" y="16439"/>
                </a:lnTo>
                <a:close/>
                <a:moveTo>
                  <a:pt x="6477" y="18203"/>
                </a:moveTo>
                <a:lnTo>
                  <a:pt x="15123" y="18203"/>
                </a:lnTo>
                <a:lnTo>
                  <a:pt x="15362" y="19292"/>
                </a:lnTo>
                <a:lnTo>
                  <a:pt x="6238" y="19292"/>
                </a:lnTo>
                <a:lnTo>
                  <a:pt x="6477" y="18203"/>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8" name="Barn">
            <a:extLst>
              <a:ext uri="{FF2B5EF4-FFF2-40B4-BE49-F238E27FC236}">
                <a16:creationId xmlns:a16="http://schemas.microsoft.com/office/drawing/2014/main" id="{A4A5D5CE-9B64-C343-B254-578383EE2714}"/>
              </a:ext>
            </a:extLst>
          </p:cNvPr>
          <p:cNvSpPr/>
          <p:nvPr/>
        </p:nvSpPr>
        <p:spPr>
          <a:xfrm>
            <a:off x="4273553" y="2118784"/>
            <a:ext cx="732810" cy="488179"/>
          </a:xfrm>
          <a:custGeom>
            <a:avLst/>
            <a:gdLst/>
            <a:ahLst/>
            <a:cxnLst>
              <a:cxn ang="0">
                <a:pos x="wd2" y="hd2"/>
              </a:cxn>
              <a:cxn ang="5400000">
                <a:pos x="wd2" y="hd2"/>
              </a:cxn>
              <a:cxn ang="10800000">
                <a:pos x="wd2" y="hd2"/>
              </a:cxn>
              <a:cxn ang="16200000">
                <a:pos x="wd2" y="hd2"/>
              </a:cxn>
            </a:cxnLst>
            <a:rect l="0" t="0" r="r" b="b"/>
            <a:pathLst>
              <a:path w="21600" h="21600" extrusionOk="0">
                <a:moveTo>
                  <a:pt x="14383" y="0"/>
                </a:moveTo>
                <a:lnTo>
                  <a:pt x="7165" y="5655"/>
                </a:lnTo>
                <a:lnTo>
                  <a:pt x="7480" y="6563"/>
                </a:lnTo>
                <a:lnTo>
                  <a:pt x="8491" y="5771"/>
                </a:lnTo>
                <a:lnTo>
                  <a:pt x="8491" y="9701"/>
                </a:lnTo>
                <a:lnTo>
                  <a:pt x="0" y="14458"/>
                </a:lnTo>
                <a:lnTo>
                  <a:pt x="239" y="15417"/>
                </a:lnTo>
                <a:lnTo>
                  <a:pt x="930" y="15030"/>
                </a:lnTo>
                <a:lnTo>
                  <a:pt x="930" y="21600"/>
                </a:lnTo>
                <a:lnTo>
                  <a:pt x="8083" y="21600"/>
                </a:lnTo>
                <a:lnTo>
                  <a:pt x="10341" y="21600"/>
                </a:lnTo>
                <a:lnTo>
                  <a:pt x="11241" y="21600"/>
                </a:lnTo>
                <a:lnTo>
                  <a:pt x="11241" y="13404"/>
                </a:lnTo>
                <a:lnTo>
                  <a:pt x="17523" y="13404"/>
                </a:lnTo>
                <a:lnTo>
                  <a:pt x="17523" y="21600"/>
                </a:lnTo>
                <a:lnTo>
                  <a:pt x="20468" y="21600"/>
                </a:lnTo>
                <a:lnTo>
                  <a:pt x="20468" y="5923"/>
                </a:lnTo>
                <a:lnTo>
                  <a:pt x="21285" y="6563"/>
                </a:lnTo>
                <a:lnTo>
                  <a:pt x="21600" y="5655"/>
                </a:lnTo>
                <a:lnTo>
                  <a:pt x="14383" y="0"/>
                </a:lnTo>
                <a:close/>
                <a:moveTo>
                  <a:pt x="13102" y="5002"/>
                </a:moveTo>
                <a:lnTo>
                  <a:pt x="15663" y="5002"/>
                </a:lnTo>
                <a:lnTo>
                  <a:pt x="15663" y="8475"/>
                </a:lnTo>
                <a:lnTo>
                  <a:pt x="13102" y="8475"/>
                </a:lnTo>
                <a:lnTo>
                  <a:pt x="13102" y="5002"/>
                </a:lnTo>
                <a:close/>
                <a:moveTo>
                  <a:pt x="12115" y="14124"/>
                </a:moveTo>
                <a:lnTo>
                  <a:pt x="14142" y="16818"/>
                </a:lnTo>
                <a:lnTo>
                  <a:pt x="14142" y="14124"/>
                </a:lnTo>
                <a:lnTo>
                  <a:pt x="12115" y="14124"/>
                </a:lnTo>
                <a:close/>
                <a:moveTo>
                  <a:pt x="14624" y="14124"/>
                </a:moveTo>
                <a:lnTo>
                  <a:pt x="14624" y="16818"/>
                </a:lnTo>
                <a:lnTo>
                  <a:pt x="16649" y="14124"/>
                </a:lnTo>
                <a:lnTo>
                  <a:pt x="14624" y="14124"/>
                </a:lnTo>
                <a:close/>
                <a:moveTo>
                  <a:pt x="11722" y="14567"/>
                </a:moveTo>
                <a:lnTo>
                  <a:pt x="11722" y="20674"/>
                </a:lnTo>
                <a:lnTo>
                  <a:pt x="14020" y="17619"/>
                </a:lnTo>
                <a:lnTo>
                  <a:pt x="11722" y="14567"/>
                </a:lnTo>
                <a:close/>
                <a:moveTo>
                  <a:pt x="17043" y="14567"/>
                </a:moveTo>
                <a:lnTo>
                  <a:pt x="14745" y="17619"/>
                </a:lnTo>
                <a:lnTo>
                  <a:pt x="17043" y="20674"/>
                </a:lnTo>
                <a:lnTo>
                  <a:pt x="17043" y="14567"/>
                </a:lnTo>
                <a:close/>
                <a:moveTo>
                  <a:pt x="14142" y="18424"/>
                </a:moveTo>
                <a:lnTo>
                  <a:pt x="11763" y="21585"/>
                </a:lnTo>
                <a:lnTo>
                  <a:pt x="14142" y="21585"/>
                </a:lnTo>
                <a:lnTo>
                  <a:pt x="14142" y="18424"/>
                </a:lnTo>
                <a:close/>
                <a:moveTo>
                  <a:pt x="14624" y="18424"/>
                </a:moveTo>
                <a:lnTo>
                  <a:pt x="14624" y="21585"/>
                </a:lnTo>
                <a:lnTo>
                  <a:pt x="17002" y="21585"/>
                </a:lnTo>
                <a:lnTo>
                  <a:pt x="14624" y="18424"/>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9" name="Lock">
            <a:extLst>
              <a:ext uri="{FF2B5EF4-FFF2-40B4-BE49-F238E27FC236}">
                <a16:creationId xmlns:a16="http://schemas.microsoft.com/office/drawing/2014/main" id="{64A1B895-9D5C-7F44-94E4-2CFD685FAF5C}"/>
              </a:ext>
            </a:extLst>
          </p:cNvPr>
          <p:cNvSpPr/>
          <p:nvPr/>
        </p:nvSpPr>
        <p:spPr>
          <a:xfrm>
            <a:off x="2040484" y="1525371"/>
            <a:ext cx="421762" cy="6401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292" y="0"/>
                  <a:pt x="2626" y="2414"/>
                  <a:pt x="2626" y="5384"/>
                </a:cubicBezTo>
                <a:lnTo>
                  <a:pt x="2626" y="9831"/>
                </a:lnTo>
                <a:cubicBezTo>
                  <a:pt x="989" y="11082"/>
                  <a:pt x="0" y="12705"/>
                  <a:pt x="0" y="14484"/>
                </a:cubicBezTo>
                <a:cubicBezTo>
                  <a:pt x="0" y="18414"/>
                  <a:pt x="4835" y="21600"/>
                  <a:pt x="10800" y="21600"/>
                </a:cubicBezTo>
                <a:cubicBezTo>
                  <a:pt x="16765" y="21600"/>
                  <a:pt x="21600" y="18414"/>
                  <a:pt x="21600" y="14484"/>
                </a:cubicBezTo>
                <a:cubicBezTo>
                  <a:pt x="21600" y="12705"/>
                  <a:pt x="20611" y="11082"/>
                  <a:pt x="18974" y="9831"/>
                </a:cubicBezTo>
                <a:lnTo>
                  <a:pt x="18974" y="5384"/>
                </a:lnTo>
                <a:cubicBezTo>
                  <a:pt x="18974" y="2414"/>
                  <a:pt x="15308" y="0"/>
                  <a:pt x="10800" y="0"/>
                </a:cubicBezTo>
                <a:close/>
                <a:moveTo>
                  <a:pt x="10800" y="2700"/>
                </a:moveTo>
                <a:cubicBezTo>
                  <a:pt x="13050" y="2700"/>
                  <a:pt x="14883" y="3908"/>
                  <a:pt x="14883" y="5391"/>
                </a:cubicBezTo>
                <a:lnTo>
                  <a:pt x="14883" y="7897"/>
                </a:lnTo>
                <a:cubicBezTo>
                  <a:pt x="13623" y="7558"/>
                  <a:pt x="12248" y="7368"/>
                  <a:pt x="10800" y="7368"/>
                </a:cubicBezTo>
                <a:cubicBezTo>
                  <a:pt x="9352" y="7368"/>
                  <a:pt x="7977" y="7558"/>
                  <a:pt x="6717" y="7897"/>
                </a:cubicBezTo>
                <a:lnTo>
                  <a:pt x="6717" y="5391"/>
                </a:lnTo>
                <a:cubicBezTo>
                  <a:pt x="6717" y="3908"/>
                  <a:pt x="8550" y="2700"/>
                  <a:pt x="10800" y="2700"/>
                </a:cubicBezTo>
                <a:close/>
                <a:moveTo>
                  <a:pt x="10800" y="10711"/>
                </a:moveTo>
                <a:cubicBezTo>
                  <a:pt x="13966" y="10711"/>
                  <a:pt x="16527" y="12398"/>
                  <a:pt x="16527" y="14484"/>
                </a:cubicBezTo>
                <a:cubicBezTo>
                  <a:pt x="16527" y="16570"/>
                  <a:pt x="13966" y="18258"/>
                  <a:pt x="10800" y="18258"/>
                </a:cubicBezTo>
                <a:cubicBezTo>
                  <a:pt x="7634" y="18258"/>
                  <a:pt x="5073" y="16570"/>
                  <a:pt x="5073" y="14484"/>
                </a:cubicBezTo>
                <a:cubicBezTo>
                  <a:pt x="5073" y="12398"/>
                  <a:pt x="7634" y="10711"/>
                  <a:pt x="10800" y="10711"/>
                </a:cubicBezTo>
                <a:close/>
                <a:moveTo>
                  <a:pt x="10800" y="11336"/>
                </a:moveTo>
                <a:cubicBezTo>
                  <a:pt x="9577" y="11336"/>
                  <a:pt x="8355" y="11644"/>
                  <a:pt x="7422" y="12259"/>
                </a:cubicBezTo>
                <a:cubicBezTo>
                  <a:pt x="5556" y="13488"/>
                  <a:pt x="5556" y="15480"/>
                  <a:pt x="7422" y="16710"/>
                </a:cubicBezTo>
                <a:cubicBezTo>
                  <a:pt x="9288" y="17939"/>
                  <a:pt x="12312" y="17939"/>
                  <a:pt x="14178" y="16710"/>
                </a:cubicBezTo>
                <a:cubicBezTo>
                  <a:pt x="16044" y="15480"/>
                  <a:pt x="16044" y="13488"/>
                  <a:pt x="14178" y="12259"/>
                </a:cubicBezTo>
                <a:cubicBezTo>
                  <a:pt x="13245" y="11644"/>
                  <a:pt x="12023" y="11336"/>
                  <a:pt x="10800" y="11336"/>
                </a:cubicBezTo>
                <a:close/>
              </a:path>
            </a:pathLst>
          </a:custGeom>
          <a:solidFill>
            <a:srgbClr val="FFFFFF"/>
          </a:solidFill>
          <a:ln w="12700">
            <a:miter lim="400000"/>
          </a:ln>
        </p:spPr>
        <p:txBody>
          <a:bodyPr lIns="45719" rIns="45719" anchor="ctr"/>
          <a:lstStyle/>
          <a:p>
            <a:endParaRPr/>
          </a:p>
        </p:txBody>
      </p:sp>
      <p:sp>
        <p:nvSpPr>
          <p:cNvPr id="30" name="Microscope">
            <a:extLst>
              <a:ext uri="{FF2B5EF4-FFF2-40B4-BE49-F238E27FC236}">
                <a16:creationId xmlns:a16="http://schemas.microsoft.com/office/drawing/2014/main" id="{CF44F931-A9D9-FE4F-B7CC-599F32E0FC0C}"/>
              </a:ext>
            </a:extLst>
          </p:cNvPr>
          <p:cNvSpPr/>
          <p:nvPr/>
        </p:nvSpPr>
        <p:spPr>
          <a:xfrm>
            <a:off x="655747" y="891077"/>
            <a:ext cx="679745" cy="973710"/>
          </a:xfrm>
          <a:custGeom>
            <a:avLst/>
            <a:gdLst/>
            <a:ahLst/>
            <a:cxnLst>
              <a:cxn ang="0">
                <a:pos x="wd2" y="hd2"/>
              </a:cxn>
              <a:cxn ang="5400000">
                <a:pos x="wd2" y="hd2"/>
              </a:cxn>
              <a:cxn ang="10800000">
                <a:pos x="wd2" y="hd2"/>
              </a:cxn>
              <a:cxn ang="16200000">
                <a:pos x="wd2" y="hd2"/>
              </a:cxn>
            </a:cxnLst>
            <a:rect l="0" t="0" r="r" b="b"/>
            <a:pathLst>
              <a:path w="21600" h="21600" extrusionOk="0">
                <a:moveTo>
                  <a:pt x="8758" y="0"/>
                </a:moveTo>
                <a:lnTo>
                  <a:pt x="5450" y="778"/>
                </a:lnTo>
                <a:lnTo>
                  <a:pt x="6641" y="3247"/>
                </a:lnTo>
                <a:lnTo>
                  <a:pt x="5792" y="3446"/>
                </a:lnTo>
                <a:lnTo>
                  <a:pt x="6104" y="4092"/>
                </a:lnTo>
                <a:cubicBezTo>
                  <a:pt x="6260" y="4416"/>
                  <a:pt x="6045" y="4765"/>
                  <a:pt x="5610" y="4922"/>
                </a:cubicBezTo>
                <a:cubicBezTo>
                  <a:pt x="2282" y="6123"/>
                  <a:pt x="0" y="8548"/>
                  <a:pt x="0" y="11338"/>
                </a:cubicBezTo>
                <a:cubicBezTo>
                  <a:pt x="0" y="13653"/>
                  <a:pt x="1568" y="15716"/>
                  <a:pt x="4002" y="17038"/>
                </a:cubicBezTo>
                <a:cubicBezTo>
                  <a:pt x="4586" y="17355"/>
                  <a:pt x="4834" y="17888"/>
                  <a:pt x="4600" y="18378"/>
                </a:cubicBezTo>
                <a:lnTo>
                  <a:pt x="4184" y="19249"/>
                </a:lnTo>
                <a:lnTo>
                  <a:pt x="1504" y="19249"/>
                </a:lnTo>
                <a:lnTo>
                  <a:pt x="383" y="21600"/>
                </a:lnTo>
                <a:lnTo>
                  <a:pt x="21600" y="21600"/>
                </a:lnTo>
                <a:lnTo>
                  <a:pt x="20479" y="19249"/>
                </a:lnTo>
                <a:lnTo>
                  <a:pt x="11598" y="19249"/>
                </a:lnTo>
                <a:lnTo>
                  <a:pt x="10562" y="17077"/>
                </a:lnTo>
                <a:lnTo>
                  <a:pt x="11571" y="16839"/>
                </a:lnTo>
                <a:lnTo>
                  <a:pt x="11765" y="17236"/>
                </a:lnTo>
                <a:cubicBezTo>
                  <a:pt x="11884" y="17482"/>
                  <a:pt x="13400" y="17349"/>
                  <a:pt x="15152" y="16937"/>
                </a:cubicBezTo>
                <a:cubicBezTo>
                  <a:pt x="16905" y="16524"/>
                  <a:pt x="18230" y="15990"/>
                  <a:pt x="18111" y="15743"/>
                </a:cubicBezTo>
                <a:lnTo>
                  <a:pt x="17339" y="14141"/>
                </a:lnTo>
                <a:lnTo>
                  <a:pt x="9985" y="15870"/>
                </a:lnTo>
                <a:lnTo>
                  <a:pt x="9392" y="14628"/>
                </a:lnTo>
                <a:lnTo>
                  <a:pt x="18738" y="12430"/>
                </a:lnTo>
                <a:lnTo>
                  <a:pt x="18157" y="11225"/>
                </a:lnTo>
                <a:lnTo>
                  <a:pt x="8816" y="13422"/>
                </a:lnTo>
                <a:cubicBezTo>
                  <a:pt x="8484" y="12824"/>
                  <a:pt x="7243" y="12835"/>
                  <a:pt x="6947" y="13456"/>
                </a:cubicBezTo>
                <a:lnTo>
                  <a:pt x="6503" y="14386"/>
                </a:lnTo>
                <a:cubicBezTo>
                  <a:pt x="6304" y="14804"/>
                  <a:pt x="5529" y="14924"/>
                  <a:pt x="5109" y="14596"/>
                </a:cubicBezTo>
                <a:cubicBezTo>
                  <a:pt x="4000" y="13729"/>
                  <a:pt x="3324" y="12589"/>
                  <a:pt x="3324" y="11338"/>
                </a:cubicBezTo>
                <a:cubicBezTo>
                  <a:pt x="3324" y="9736"/>
                  <a:pt x="4435" y="8310"/>
                  <a:pt x="6145" y="7417"/>
                </a:cubicBezTo>
                <a:cubicBezTo>
                  <a:pt x="6760" y="7095"/>
                  <a:pt x="7648" y="7292"/>
                  <a:pt x="7893" y="7801"/>
                </a:cubicBezTo>
                <a:lnTo>
                  <a:pt x="8198" y="8499"/>
                </a:lnTo>
                <a:cubicBezTo>
                  <a:pt x="7412" y="8705"/>
                  <a:pt x="6996" y="9308"/>
                  <a:pt x="7266" y="9868"/>
                </a:cubicBezTo>
                <a:lnTo>
                  <a:pt x="7411" y="10170"/>
                </a:lnTo>
                <a:lnTo>
                  <a:pt x="10048" y="9550"/>
                </a:lnTo>
                <a:lnTo>
                  <a:pt x="11155" y="11844"/>
                </a:lnTo>
                <a:lnTo>
                  <a:pt x="13852" y="11208"/>
                </a:lnTo>
                <a:lnTo>
                  <a:pt x="12745" y="8916"/>
                </a:lnTo>
                <a:lnTo>
                  <a:pt x="15302" y="8314"/>
                </a:lnTo>
                <a:lnTo>
                  <a:pt x="15157" y="8012"/>
                </a:lnTo>
                <a:cubicBezTo>
                  <a:pt x="14886" y="7450"/>
                  <a:pt x="14024" y="7146"/>
                  <a:pt x="13218" y="7317"/>
                </a:cubicBezTo>
                <a:lnTo>
                  <a:pt x="10821" y="2265"/>
                </a:lnTo>
                <a:lnTo>
                  <a:pt x="9949" y="2469"/>
                </a:lnTo>
                <a:lnTo>
                  <a:pt x="8758" y="0"/>
                </a:lnTo>
                <a:close/>
                <a:moveTo>
                  <a:pt x="7777" y="15736"/>
                </a:moveTo>
                <a:cubicBezTo>
                  <a:pt x="8266" y="15736"/>
                  <a:pt x="8661" y="16014"/>
                  <a:pt x="8661" y="16355"/>
                </a:cubicBezTo>
                <a:cubicBezTo>
                  <a:pt x="8661" y="16696"/>
                  <a:pt x="8266" y="16972"/>
                  <a:pt x="7777" y="16972"/>
                </a:cubicBezTo>
                <a:cubicBezTo>
                  <a:pt x="7288" y="16972"/>
                  <a:pt x="6891" y="16696"/>
                  <a:pt x="6891" y="16355"/>
                </a:cubicBezTo>
                <a:cubicBezTo>
                  <a:pt x="6891" y="16014"/>
                  <a:pt x="7288" y="15736"/>
                  <a:pt x="7777" y="15736"/>
                </a:cubicBezTo>
                <a:close/>
              </a:path>
            </a:pathLst>
          </a:custGeom>
          <a:solidFill>
            <a:srgbClr val="FFFFFF"/>
          </a:solidFill>
          <a:ln w="12700">
            <a:miter lim="400000"/>
          </a:ln>
        </p:spPr>
        <p:txBody>
          <a:bodyPr lIns="45719" rIns="45719" anchor="ctr"/>
          <a:lstStyle/>
          <a:p>
            <a:endParaRPr/>
          </a:p>
        </p:txBody>
      </p:sp>
      <p:sp>
        <p:nvSpPr>
          <p:cNvPr id="31" name="Telescope">
            <a:extLst>
              <a:ext uri="{FF2B5EF4-FFF2-40B4-BE49-F238E27FC236}">
                <a16:creationId xmlns:a16="http://schemas.microsoft.com/office/drawing/2014/main" id="{E01767DB-0630-F84C-9653-BC318CF877F2}"/>
              </a:ext>
            </a:extLst>
          </p:cNvPr>
          <p:cNvSpPr/>
          <p:nvPr/>
        </p:nvSpPr>
        <p:spPr>
          <a:xfrm>
            <a:off x="4109475" y="276463"/>
            <a:ext cx="715942" cy="855895"/>
          </a:xfrm>
          <a:custGeom>
            <a:avLst/>
            <a:gdLst/>
            <a:ahLst/>
            <a:cxnLst>
              <a:cxn ang="0">
                <a:pos x="wd2" y="hd2"/>
              </a:cxn>
              <a:cxn ang="5400000">
                <a:pos x="wd2" y="hd2"/>
              </a:cxn>
              <a:cxn ang="10800000">
                <a:pos x="wd2" y="hd2"/>
              </a:cxn>
              <a:cxn ang="16200000">
                <a:pos x="wd2" y="hd2"/>
              </a:cxn>
            </a:cxnLst>
            <a:rect l="0" t="0" r="r" b="b"/>
            <a:pathLst>
              <a:path w="21600" h="21600" extrusionOk="0">
                <a:moveTo>
                  <a:pt x="19326" y="0"/>
                </a:moveTo>
                <a:lnTo>
                  <a:pt x="16276" y="1451"/>
                </a:lnTo>
                <a:lnTo>
                  <a:pt x="18550" y="4798"/>
                </a:lnTo>
                <a:lnTo>
                  <a:pt x="21600" y="3348"/>
                </a:lnTo>
                <a:lnTo>
                  <a:pt x="19326" y="0"/>
                </a:lnTo>
                <a:close/>
                <a:moveTo>
                  <a:pt x="15925" y="2086"/>
                </a:moveTo>
                <a:lnTo>
                  <a:pt x="2336" y="8535"/>
                </a:lnTo>
                <a:lnTo>
                  <a:pt x="2887" y="9345"/>
                </a:lnTo>
                <a:lnTo>
                  <a:pt x="1596" y="9345"/>
                </a:lnTo>
                <a:lnTo>
                  <a:pt x="1001" y="8453"/>
                </a:lnTo>
                <a:lnTo>
                  <a:pt x="0" y="8929"/>
                </a:lnTo>
                <a:lnTo>
                  <a:pt x="978" y="10383"/>
                </a:lnTo>
                <a:lnTo>
                  <a:pt x="3593" y="10383"/>
                </a:lnTo>
                <a:lnTo>
                  <a:pt x="4111" y="11144"/>
                </a:lnTo>
                <a:lnTo>
                  <a:pt x="9812" y="8436"/>
                </a:lnTo>
                <a:lnTo>
                  <a:pt x="9812" y="10059"/>
                </a:lnTo>
                <a:lnTo>
                  <a:pt x="13335" y="10059"/>
                </a:lnTo>
                <a:lnTo>
                  <a:pt x="13335" y="6762"/>
                </a:lnTo>
                <a:lnTo>
                  <a:pt x="17700" y="4696"/>
                </a:lnTo>
                <a:lnTo>
                  <a:pt x="15925" y="2086"/>
                </a:lnTo>
                <a:close/>
                <a:moveTo>
                  <a:pt x="7753" y="10636"/>
                </a:moveTo>
                <a:lnTo>
                  <a:pt x="7753" y="11932"/>
                </a:lnTo>
                <a:lnTo>
                  <a:pt x="8695" y="11932"/>
                </a:lnTo>
                <a:lnTo>
                  <a:pt x="3938" y="21600"/>
                </a:lnTo>
                <a:lnTo>
                  <a:pt x="4852" y="21600"/>
                </a:lnTo>
                <a:lnTo>
                  <a:pt x="10589" y="11932"/>
                </a:lnTo>
                <a:lnTo>
                  <a:pt x="10591" y="11932"/>
                </a:lnTo>
                <a:lnTo>
                  <a:pt x="10997" y="21600"/>
                </a:lnTo>
                <a:lnTo>
                  <a:pt x="11911" y="21600"/>
                </a:lnTo>
                <a:lnTo>
                  <a:pt x="12483" y="11983"/>
                </a:lnTo>
                <a:lnTo>
                  <a:pt x="18189" y="21600"/>
                </a:lnTo>
                <a:lnTo>
                  <a:pt x="19105" y="21600"/>
                </a:lnTo>
                <a:lnTo>
                  <a:pt x="14348" y="11932"/>
                </a:lnTo>
                <a:lnTo>
                  <a:pt x="15183" y="11932"/>
                </a:lnTo>
                <a:lnTo>
                  <a:pt x="15183" y="10636"/>
                </a:lnTo>
                <a:lnTo>
                  <a:pt x="7753" y="10636"/>
                </a:lnTo>
                <a:close/>
              </a:path>
            </a:pathLst>
          </a:custGeom>
          <a:solidFill>
            <a:srgbClr val="FFFFFF"/>
          </a:solidFill>
          <a:ln w="12700">
            <a:miter lim="400000"/>
          </a:ln>
        </p:spPr>
        <p:txBody>
          <a:bodyPr lIns="45719" rIns="45719" anchor="ctr"/>
          <a:lstStyle/>
          <a:p>
            <a:endParaRPr/>
          </a:p>
        </p:txBody>
      </p:sp>
      <p:sp>
        <p:nvSpPr>
          <p:cNvPr id="32" name="Scale">
            <a:extLst>
              <a:ext uri="{FF2B5EF4-FFF2-40B4-BE49-F238E27FC236}">
                <a16:creationId xmlns:a16="http://schemas.microsoft.com/office/drawing/2014/main" id="{155A35AA-6902-C243-A7CF-A9BB8CBB92B8}"/>
              </a:ext>
            </a:extLst>
          </p:cNvPr>
          <p:cNvSpPr/>
          <p:nvPr/>
        </p:nvSpPr>
        <p:spPr>
          <a:xfrm>
            <a:off x="8665768" y="4635946"/>
            <a:ext cx="550361" cy="550102"/>
          </a:xfrm>
          <a:custGeom>
            <a:avLst/>
            <a:gdLst/>
            <a:ahLst/>
            <a:cxnLst>
              <a:cxn ang="0">
                <a:pos x="wd2" y="hd2"/>
              </a:cxn>
              <a:cxn ang="5400000">
                <a:pos x="wd2" y="hd2"/>
              </a:cxn>
              <a:cxn ang="10800000">
                <a:pos x="wd2" y="hd2"/>
              </a:cxn>
              <a:cxn ang="16200000">
                <a:pos x="wd2" y="hd2"/>
              </a:cxn>
            </a:cxnLst>
            <a:rect l="0" t="0" r="r" b="b"/>
            <a:pathLst>
              <a:path w="21600" h="21600" extrusionOk="0">
                <a:moveTo>
                  <a:pt x="204" y="0"/>
                </a:moveTo>
                <a:cubicBezTo>
                  <a:pt x="91" y="0"/>
                  <a:pt x="0" y="92"/>
                  <a:pt x="0" y="206"/>
                </a:cubicBezTo>
                <a:lnTo>
                  <a:pt x="0" y="1070"/>
                </a:lnTo>
                <a:cubicBezTo>
                  <a:pt x="0" y="1183"/>
                  <a:pt x="91" y="1274"/>
                  <a:pt x="204" y="1274"/>
                </a:cubicBezTo>
                <a:cubicBezTo>
                  <a:pt x="598" y="1274"/>
                  <a:pt x="3707" y="1274"/>
                  <a:pt x="7432" y="1274"/>
                </a:cubicBezTo>
                <a:lnTo>
                  <a:pt x="7432" y="3181"/>
                </a:lnTo>
                <a:lnTo>
                  <a:pt x="8705" y="3181"/>
                </a:lnTo>
                <a:lnTo>
                  <a:pt x="8705" y="1274"/>
                </a:lnTo>
                <a:cubicBezTo>
                  <a:pt x="10081" y="1274"/>
                  <a:pt x="11513" y="1274"/>
                  <a:pt x="12895" y="1274"/>
                </a:cubicBezTo>
                <a:lnTo>
                  <a:pt x="12895" y="3181"/>
                </a:lnTo>
                <a:lnTo>
                  <a:pt x="14168" y="3181"/>
                </a:lnTo>
                <a:lnTo>
                  <a:pt x="14168" y="1274"/>
                </a:lnTo>
                <a:cubicBezTo>
                  <a:pt x="17941" y="1274"/>
                  <a:pt x="21077" y="1274"/>
                  <a:pt x="21396" y="1274"/>
                </a:cubicBezTo>
                <a:cubicBezTo>
                  <a:pt x="21509" y="1274"/>
                  <a:pt x="21600" y="1183"/>
                  <a:pt x="21600" y="1070"/>
                </a:cubicBezTo>
                <a:lnTo>
                  <a:pt x="21600" y="206"/>
                </a:lnTo>
                <a:cubicBezTo>
                  <a:pt x="21600" y="92"/>
                  <a:pt x="21508" y="0"/>
                  <a:pt x="21389" y="0"/>
                </a:cubicBezTo>
                <a:lnTo>
                  <a:pt x="204" y="0"/>
                </a:lnTo>
                <a:close/>
                <a:moveTo>
                  <a:pt x="4922" y="3554"/>
                </a:moveTo>
                <a:cubicBezTo>
                  <a:pt x="4630" y="3554"/>
                  <a:pt x="4382" y="3763"/>
                  <a:pt x="4333" y="4055"/>
                </a:cubicBezTo>
                <a:lnTo>
                  <a:pt x="2061" y="17923"/>
                </a:lnTo>
                <a:cubicBezTo>
                  <a:pt x="2013" y="18215"/>
                  <a:pt x="1868" y="18478"/>
                  <a:pt x="1646" y="18667"/>
                </a:cubicBezTo>
                <a:lnTo>
                  <a:pt x="204" y="19916"/>
                </a:lnTo>
                <a:cubicBezTo>
                  <a:pt x="80" y="20024"/>
                  <a:pt x="10" y="20174"/>
                  <a:pt x="10" y="20336"/>
                </a:cubicBezTo>
                <a:lnTo>
                  <a:pt x="10" y="21600"/>
                </a:lnTo>
                <a:lnTo>
                  <a:pt x="21600" y="21600"/>
                </a:lnTo>
                <a:lnTo>
                  <a:pt x="21600" y="20341"/>
                </a:lnTo>
                <a:cubicBezTo>
                  <a:pt x="21600" y="20179"/>
                  <a:pt x="21530" y="20024"/>
                  <a:pt x="21406" y="19916"/>
                </a:cubicBezTo>
                <a:lnTo>
                  <a:pt x="19966" y="18667"/>
                </a:lnTo>
                <a:cubicBezTo>
                  <a:pt x="19744" y="18473"/>
                  <a:pt x="19592" y="18209"/>
                  <a:pt x="19549" y="17923"/>
                </a:cubicBezTo>
                <a:lnTo>
                  <a:pt x="17277" y="4055"/>
                </a:lnTo>
                <a:cubicBezTo>
                  <a:pt x="17228" y="3769"/>
                  <a:pt x="16980" y="3554"/>
                  <a:pt x="16688" y="3554"/>
                </a:cubicBezTo>
                <a:lnTo>
                  <a:pt x="4922" y="3554"/>
                </a:lnTo>
                <a:close/>
                <a:moveTo>
                  <a:pt x="10805" y="5692"/>
                </a:moveTo>
                <a:cubicBezTo>
                  <a:pt x="14000" y="5692"/>
                  <a:pt x="16585" y="8278"/>
                  <a:pt x="16585" y="11475"/>
                </a:cubicBezTo>
                <a:cubicBezTo>
                  <a:pt x="16585" y="14666"/>
                  <a:pt x="13995" y="17258"/>
                  <a:pt x="10805" y="17258"/>
                </a:cubicBezTo>
                <a:cubicBezTo>
                  <a:pt x="7615" y="17258"/>
                  <a:pt x="5025" y="14672"/>
                  <a:pt x="5025" y="11475"/>
                </a:cubicBezTo>
                <a:cubicBezTo>
                  <a:pt x="5025" y="8284"/>
                  <a:pt x="7610" y="5692"/>
                  <a:pt x="10805" y="5692"/>
                </a:cubicBezTo>
                <a:close/>
                <a:moveTo>
                  <a:pt x="14357" y="7712"/>
                </a:moveTo>
                <a:lnTo>
                  <a:pt x="11168" y="10562"/>
                </a:lnTo>
                <a:cubicBezTo>
                  <a:pt x="10817" y="10422"/>
                  <a:pt x="10395" y="10492"/>
                  <a:pt x="10108" y="10778"/>
                </a:cubicBezTo>
                <a:cubicBezTo>
                  <a:pt x="9725" y="11161"/>
                  <a:pt x="9725" y="11783"/>
                  <a:pt x="10108" y="12167"/>
                </a:cubicBezTo>
                <a:cubicBezTo>
                  <a:pt x="10492" y="12550"/>
                  <a:pt x="11113" y="12550"/>
                  <a:pt x="11497" y="12167"/>
                </a:cubicBezTo>
                <a:cubicBezTo>
                  <a:pt x="11783" y="11881"/>
                  <a:pt x="11853" y="11464"/>
                  <a:pt x="11713" y="11107"/>
                </a:cubicBezTo>
                <a:lnTo>
                  <a:pt x="14561" y="7916"/>
                </a:lnTo>
                <a:lnTo>
                  <a:pt x="14357" y="7712"/>
                </a:lnTo>
                <a:close/>
              </a:path>
            </a:pathLst>
          </a:custGeom>
          <a:solidFill>
            <a:srgbClr val="FFFFFF"/>
          </a:solidFill>
          <a:ln w="12700">
            <a:miter lim="400000"/>
          </a:ln>
        </p:spPr>
        <p:txBody>
          <a:bodyPr lIns="45719" rIns="45719" anchor="ctr"/>
          <a:lstStyle/>
          <a:p>
            <a:endParaRPr/>
          </a:p>
        </p:txBody>
      </p:sp>
      <p:sp>
        <p:nvSpPr>
          <p:cNvPr id="33" name="Food Truck">
            <a:extLst>
              <a:ext uri="{FF2B5EF4-FFF2-40B4-BE49-F238E27FC236}">
                <a16:creationId xmlns:a16="http://schemas.microsoft.com/office/drawing/2014/main" id="{B24C9D8C-6A2C-A146-BEA0-1FDF5296A839}"/>
              </a:ext>
            </a:extLst>
          </p:cNvPr>
          <p:cNvSpPr/>
          <p:nvPr/>
        </p:nvSpPr>
        <p:spPr>
          <a:xfrm>
            <a:off x="7451851" y="6090351"/>
            <a:ext cx="910078" cy="474443"/>
          </a:xfrm>
          <a:custGeom>
            <a:avLst/>
            <a:gdLst/>
            <a:ahLst/>
            <a:cxnLst>
              <a:cxn ang="0">
                <a:pos x="wd2" y="hd2"/>
              </a:cxn>
              <a:cxn ang="5400000">
                <a:pos x="wd2" y="hd2"/>
              </a:cxn>
              <a:cxn ang="10800000">
                <a:pos x="wd2" y="hd2"/>
              </a:cxn>
              <a:cxn ang="16200000">
                <a:pos x="wd2" y="hd2"/>
              </a:cxn>
            </a:cxnLst>
            <a:rect l="0" t="0" r="r" b="b"/>
            <a:pathLst>
              <a:path w="21600" h="21600" extrusionOk="0">
                <a:moveTo>
                  <a:pt x="5690" y="0"/>
                </a:moveTo>
                <a:cubicBezTo>
                  <a:pt x="5485" y="0"/>
                  <a:pt x="5322" y="313"/>
                  <a:pt x="5322" y="707"/>
                </a:cubicBezTo>
                <a:lnTo>
                  <a:pt x="5322" y="2036"/>
                </a:lnTo>
                <a:cubicBezTo>
                  <a:pt x="5322" y="2150"/>
                  <a:pt x="5273" y="2243"/>
                  <a:pt x="5214" y="2243"/>
                </a:cubicBezTo>
                <a:lnTo>
                  <a:pt x="909" y="2243"/>
                </a:lnTo>
                <a:cubicBezTo>
                  <a:pt x="698" y="2243"/>
                  <a:pt x="531" y="2565"/>
                  <a:pt x="531" y="2969"/>
                </a:cubicBezTo>
                <a:lnTo>
                  <a:pt x="531" y="16206"/>
                </a:lnTo>
                <a:cubicBezTo>
                  <a:pt x="531" y="16320"/>
                  <a:pt x="482" y="16413"/>
                  <a:pt x="423" y="16413"/>
                </a:cubicBezTo>
                <a:lnTo>
                  <a:pt x="108" y="16413"/>
                </a:lnTo>
                <a:cubicBezTo>
                  <a:pt x="49" y="16413"/>
                  <a:pt x="0" y="16507"/>
                  <a:pt x="0" y="16621"/>
                </a:cubicBezTo>
                <a:lnTo>
                  <a:pt x="0" y="18686"/>
                </a:lnTo>
                <a:cubicBezTo>
                  <a:pt x="0" y="18800"/>
                  <a:pt x="49" y="18893"/>
                  <a:pt x="108" y="18893"/>
                </a:cubicBezTo>
                <a:lnTo>
                  <a:pt x="4575" y="18893"/>
                </a:lnTo>
                <a:cubicBezTo>
                  <a:pt x="4634" y="18893"/>
                  <a:pt x="4678" y="18809"/>
                  <a:pt x="4683" y="18695"/>
                </a:cubicBezTo>
                <a:cubicBezTo>
                  <a:pt x="4737" y="16849"/>
                  <a:pt x="5533" y="15385"/>
                  <a:pt x="6512" y="15386"/>
                </a:cubicBezTo>
                <a:cubicBezTo>
                  <a:pt x="7490" y="15386"/>
                  <a:pt x="8286" y="16849"/>
                  <a:pt x="8340" y="18695"/>
                </a:cubicBezTo>
                <a:cubicBezTo>
                  <a:pt x="8346" y="18809"/>
                  <a:pt x="8389" y="18893"/>
                  <a:pt x="8448" y="18893"/>
                </a:cubicBezTo>
                <a:lnTo>
                  <a:pt x="16868" y="18893"/>
                </a:lnTo>
                <a:cubicBezTo>
                  <a:pt x="16927" y="18893"/>
                  <a:pt x="16971" y="18809"/>
                  <a:pt x="16976" y="18695"/>
                </a:cubicBezTo>
                <a:cubicBezTo>
                  <a:pt x="17030" y="16849"/>
                  <a:pt x="17826" y="15385"/>
                  <a:pt x="18805" y="15386"/>
                </a:cubicBezTo>
                <a:cubicBezTo>
                  <a:pt x="19778" y="15386"/>
                  <a:pt x="20578" y="16849"/>
                  <a:pt x="20632" y="18695"/>
                </a:cubicBezTo>
                <a:cubicBezTo>
                  <a:pt x="20637" y="18809"/>
                  <a:pt x="20680" y="18893"/>
                  <a:pt x="20740" y="18893"/>
                </a:cubicBezTo>
                <a:lnTo>
                  <a:pt x="21492" y="18893"/>
                </a:lnTo>
                <a:cubicBezTo>
                  <a:pt x="21551" y="18893"/>
                  <a:pt x="21600" y="18800"/>
                  <a:pt x="21600" y="18686"/>
                </a:cubicBezTo>
                <a:lnTo>
                  <a:pt x="21600" y="16621"/>
                </a:lnTo>
                <a:cubicBezTo>
                  <a:pt x="21600" y="16507"/>
                  <a:pt x="21551" y="16413"/>
                  <a:pt x="21492" y="16413"/>
                </a:cubicBezTo>
                <a:lnTo>
                  <a:pt x="21352" y="16413"/>
                </a:lnTo>
                <a:cubicBezTo>
                  <a:pt x="21292" y="16403"/>
                  <a:pt x="21243" y="16310"/>
                  <a:pt x="21243" y="16196"/>
                </a:cubicBezTo>
                <a:lnTo>
                  <a:pt x="21243" y="12646"/>
                </a:lnTo>
                <a:cubicBezTo>
                  <a:pt x="21243" y="12387"/>
                  <a:pt x="21168" y="12148"/>
                  <a:pt x="21049" y="12024"/>
                </a:cubicBezTo>
                <a:lnTo>
                  <a:pt x="19680" y="10614"/>
                </a:lnTo>
                <a:cubicBezTo>
                  <a:pt x="19534" y="10468"/>
                  <a:pt x="19415" y="10241"/>
                  <a:pt x="19329" y="9972"/>
                </a:cubicBezTo>
                <a:lnTo>
                  <a:pt x="17040" y="2593"/>
                </a:lnTo>
                <a:cubicBezTo>
                  <a:pt x="16970" y="2376"/>
                  <a:pt x="16851" y="2243"/>
                  <a:pt x="16716" y="2243"/>
                </a:cubicBezTo>
                <a:lnTo>
                  <a:pt x="7788" y="2243"/>
                </a:lnTo>
                <a:cubicBezTo>
                  <a:pt x="7728" y="2243"/>
                  <a:pt x="7679" y="2150"/>
                  <a:pt x="7679" y="2036"/>
                </a:cubicBezTo>
                <a:lnTo>
                  <a:pt x="7679" y="707"/>
                </a:lnTo>
                <a:cubicBezTo>
                  <a:pt x="7679" y="313"/>
                  <a:pt x="7518" y="0"/>
                  <a:pt x="7313" y="0"/>
                </a:cubicBezTo>
                <a:lnTo>
                  <a:pt x="5690" y="0"/>
                </a:lnTo>
                <a:close/>
                <a:moveTo>
                  <a:pt x="2148" y="6445"/>
                </a:moveTo>
                <a:lnTo>
                  <a:pt x="11703" y="6445"/>
                </a:lnTo>
                <a:cubicBezTo>
                  <a:pt x="11763" y="6445"/>
                  <a:pt x="11811" y="6538"/>
                  <a:pt x="11811" y="6652"/>
                </a:cubicBezTo>
                <a:lnTo>
                  <a:pt x="11811" y="12212"/>
                </a:lnTo>
                <a:cubicBezTo>
                  <a:pt x="11811" y="12326"/>
                  <a:pt x="11763" y="12419"/>
                  <a:pt x="11703" y="12419"/>
                </a:cubicBezTo>
                <a:lnTo>
                  <a:pt x="2148" y="12419"/>
                </a:lnTo>
                <a:cubicBezTo>
                  <a:pt x="2089" y="12419"/>
                  <a:pt x="2040" y="12326"/>
                  <a:pt x="2040" y="12212"/>
                </a:cubicBezTo>
                <a:lnTo>
                  <a:pt x="2040" y="6652"/>
                </a:lnTo>
                <a:cubicBezTo>
                  <a:pt x="2040" y="6538"/>
                  <a:pt x="2089" y="6445"/>
                  <a:pt x="2148" y="6445"/>
                </a:cubicBezTo>
                <a:close/>
                <a:moveTo>
                  <a:pt x="14445" y="6445"/>
                </a:moveTo>
                <a:lnTo>
                  <a:pt x="16067" y="6445"/>
                </a:lnTo>
                <a:cubicBezTo>
                  <a:pt x="16272" y="6445"/>
                  <a:pt x="16435" y="6754"/>
                  <a:pt x="16435" y="7148"/>
                </a:cubicBezTo>
                <a:lnTo>
                  <a:pt x="16435" y="10208"/>
                </a:lnTo>
                <a:cubicBezTo>
                  <a:pt x="16435" y="10603"/>
                  <a:pt x="16272" y="10915"/>
                  <a:pt x="16067" y="10915"/>
                </a:cubicBezTo>
                <a:lnTo>
                  <a:pt x="14445" y="10915"/>
                </a:lnTo>
                <a:cubicBezTo>
                  <a:pt x="14239" y="10915"/>
                  <a:pt x="14078" y="10603"/>
                  <a:pt x="14078" y="10208"/>
                </a:cubicBezTo>
                <a:lnTo>
                  <a:pt x="14078" y="7148"/>
                </a:lnTo>
                <a:cubicBezTo>
                  <a:pt x="14078" y="6754"/>
                  <a:pt x="14239" y="6445"/>
                  <a:pt x="14445" y="6445"/>
                </a:cubicBezTo>
                <a:close/>
                <a:moveTo>
                  <a:pt x="17334" y="6759"/>
                </a:moveTo>
                <a:cubicBezTo>
                  <a:pt x="17359" y="6746"/>
                  <a:pt x="17387" y="6761"/>
                  <a:pt x="17404" y="6808"/>
                </a:cubicBezTo>
                <a:lnTo>
                  <a:pt x="18588" y="10604"/>
                </a:lnTo>
                <a:cubicBezTo>
                  <a:pt x="18632" y="10739"/>
                  <a:pt x="18577" y="10915"/>
                  <a:pt x="18495" y="10915"/>
                </a:cubicBezTo>
                <a:lnTo>
                  <a:pt x="17404" y="10915"/>
                </a:lnTo>
                <a:cubicBezTo>
                  <a:pt x="17339" y="10915"/>
                  <a:pt x="17290" y="10822"/>
                  <a:pt x="17290" y="10708"/>
                </a:cubicBezTo>
                <a:lnTo>
                  <a:pt x="17290" y="6869"/>
                </a:lnTo>
                <a:cubicBezTo>
                  <a:pt x="17290" y="6812"/>
                  <a:pt x="17310" y="6772"/>
                  <a:pt x="17334" y="6759"/>
                </a:cubicBezTo>
                <a:close/>
                <a:moveTo>
                  <a:pt x="6512" y="16183"/>
                </a:moveTo>
                <a:cubicBezTo>
                  <a:pt x="5733" y="16183"/>
                  <a:pt x="5100" y="17399"/>
                  <a:pt x="5100" y="18893"/>
                </a:cubicBezTo>
                <a:cubicBezTo>
                  <a:pt x="5100" y="20387"/>
                  <a:pt x="5733" y="21600"/>
                  <a:pt x="6512" y="21600"/>
                </a:cubicBezTo>
                <a:cubicBezTo>
                  <a:pt x="7290" y="21600"/>
                  <a:pt x="7923" y="20387"/>
                  <a:pt x="7923" y="18893"/>
                </a:cubicBezTo>
                <a:cubicBezTo>
                  <a:pt x="7923" y="17399"/>
                  <a:pt x="7290" y="16183"/>
                  <a:pt x="6512" y="16183"/>
                </a:cubicBezTo>
                <a:close/>
                <a:moveTo>
                  <a:pt x="18798" y="16183"/>
                </a:moveTo>
                <a:cubicBezTo>
                  <a:pt x="18019" y="16183"/>
                  <a:pt x="17387" y="17399"/>
                  <a:pt x="17387" y="18893"/>
                </a:cubicBezTo>
                <a:cubicBezTo>
                  <a:pt x="17387" y="20387"/>
                  <a:pt x="18019" y="21600"/>
                  <a:pt x="18798" y="21600"/>
                </a:cubicBezTo>
                <a:cubicBezTo>
                  <a:pt x="19577" y="21600"/>
                  <a:pt x="20211" y="20387"/>
                  <a:pt x="20211" y="18893"/>
                </a:cubicBezTo>
                <a:cubicBezTo>
                  <a:pt x="20211" y="17399"/>
                  <a:pt x="19577" y="16183"/>
                  <a:pt x="18798" y="16183"/>
                </a:cubicBezTo>
                <a:close/>
                <a:moveTo>
                  <a:pt x="6512" y="17554"/>
                </a:moveTo>
                <a:cubicBezTo>
                  <a:pt x="6896" y="17554"/>
                  <a:pt x="7204" y="18157"/>
                  <a:pt x="7210" y="18893"/>
                </a:cubicBezTo>
                <a:cubicBezTo>
                  <a:pt x="7210" y="19630"/>
                  <a:pt x="6896" y="20229"/>
                  <a:pt x="6512" y="20229"/>
                </a:cubicBezTo>
                <a:cubicBezTo>
                  <a:pt x="6128" y="20229"/>
                  <a:pt x="5814" y="19630"/>
                  <a:pt x="5814" y="18893"/>
                </a:cubicBezTo>
                <a:cubicBezTo>
                  <a:pt x="5814" y="18157"/>
                  <a:pt x="6128" y="17554"/>
                  <a:pt x="6512" y="17554"/>
                </a:cubicBezTo>
                <a:close/>
                <a:moveTo>
                  <a:pt x="18798" y="17554"/>
                </a:moveTo>
                <a:cubicBezTo>
                  <a:pt x="19182" y="17554"/>
                  <a:pt x="19491" y="18157"/>
                  <a:pt x="19496" y="18893"/>
                </a:cubicBezTo>
                <a:cubicBezTo>
                  <a:pt x="19496" y="19630"/>
                  <a:pt x="19182" y="20229"/>
                  <a:pt x="18798" y="20229"/>
                </a:cubicBezTo>
                <a:cubicBezTo>
                  <a:pt x="18414" y="20229"/>
                  <a:pt x="18102" y="19630"/>
                  <a:pt x="18102" y="18893"/>
                </a:cubicBezTo>
                <a:cubicBezTo>
                  <a:pt x="18102" y="18157"/>
                  <a:pt x="18414" y="17554"/>
                  <a:pt x="18798" y="17554"/>
                </a:cubicBezTo>
                <a:close/>
              </a:path>
            </a:pathLst>
          </a:custGeom>
          <a:solidFill>
            <a:srgbClr val="FFFFFF"/>
          </a:solidFill>
          <a:ln w="12700">
            <a:miter lim="400000"/>
          </a:ln>
        </p:spPr>
        <p:txBody>
          <a:bodyPr lIns="45719" rIns="45719" anchor="ctr"/>
          <a:lstStyle/>
          <a:p>
            <a:endParaRPr/>
          </a:p>
        </p:txBody>
      </p:sp>
      <p:sp>
        <p:nvSpPr>
          <p:cNvPr id="34" name="Motocross">
            <a:extLst>
              <a:ext uri="{FF2B5EF4-FFF2-40B4-BE49-F238E27FC236}">
                <a16:creationId xmlns:a16="http://schemas.microsoft.com/office/drawing/2014/main" id="{67F0851E-DCD9-4D42-9010-EAD5DB083154}"/>
              </a:ext>
            </a:extLst>
          </p:cNvPr>
          <p:cNvSpPr/>
          <p:nvPr/>
        </p:nvSpPr>
        <p:spPr>
          <a:xfrm>
            <a:off x="8937711" y="5559009"/>
            <a:ext cx="593204" cy="548073"/>
          </a:xfrm>
          <a:custGeom>
            <a:avLst/>
            <a:gdLst/>
            <a:ahLst/>
            <a:cxnLst>
              <a:cxn ang="0">
                <a:pos x="wd2" y="hd2"/>
              </a:cxn>
              <a:cxn ang="5400000">
                <a:pos x="wd2" y="hd2"/>
              </a:cxn>
              <a:cxn ang="10800000">
                <a:pos x="wd2" y="hd2"/>
              </a:cxn>
              <a:cxn ang="16200000">
                <a:pos x="wd2" y="hd2"/>
              </a:cxn>
            </a:cxnLst>
            <a:rect l="0" t="0" r="r" b="b"/>
            <a:pathLst>
              <a:path w="21509" h="21596" extrusionOk="0">
                <a:moveTo>
                  <a:pt x="9995" y="2"/>
                </a:moveTo>
                <a:cubicBezTo>
                  <a:pt x="9844" y="-4"/>
                  <a:pt x="9691" y="5"/>
                  <a:pt x="9536" y="31"/>
                </a:cubicBezTo>
                <a:cubicBezTo>
                  <a:pt x="8415" y="223"/>
                  <a:pt x="7613" y="1237"/>
                  <a:pt x="7608" y="2382"/>
                </a:cubicBezTo>
                <a:lnTo>
                  <a:pt x="7605" y="2380"/>
                </a:lnTo>
                <a:lnTo>
                  <a:pt x="7605" y="3282"/>
                </a:lnTo>
                <a:lnTo>
                  <a:pt x="8706" y="3282"/>
                </a:lnTo>
                <a:cubicBezTo>
                  <a:pt x="8918" y="3888"/>
                  <a:pt x="9456" y="4319"/>
                  <a:pt x="10089" y="4319"/>
                </a:cubicBezTo>
                <a:cubicBezTo>
                  <a:pt x="10907" y="4319"/>
                  <a:pt x="11571" y="3599"/>
                  <a:pt x="11571" y="2710"/>
                </a:cubicBezTo>
                <a:cubicBezTo>
                  <a:pt x="11571" y="2491"/>
                  <a:pt x="11530" y="2282"/>
                  <a:pt x="11457" y="2091"/>
                </a:cubicBezTo>
                <a:lnTo>
                  <a:pt x="12114" y="1978"/>
                </a:lnTo>
                <a:cubicBezTo>
                  <a:pt x="11951" y="852"/>
                  <a:pt x="11047" y="45"/>
                  <a:pt x="9995" y="2"/>
                </a:cubicBezTo>
                <a:close/>
                <a:moveTo>
                  <a:pt x="8114" y="4051"/>
                </a:moveTo>
                <a:cubicBezTo>
                  <a:pt x="7621" y="4059"/>
                  <a:pt x="7141" y="4322"/>
                  <a:pt x="6850" y="4805"/>
                </a:cubicBezTo>
                <a:lnTo>
                  <a:pt x="4190" y="9224"/>
                </a:lnTo>
                <a:cubicBezTo>
                  <a:pt x="3840" y="9807"/>
                  <a:pt x="3867" y="10540"/>
                  <a:pt x="4207" y="11081"/>
                </a:cubicBezTo>
                <a:cubicBezTo>
                  <a:pt x="4276" y="11202"/>
                  <a:pt x="4366" y="11310"/>
                  <a:pt x="4473" y="11401"/>
                </a:cubicBezTo>
                <a:cubicBezTo>
                  <a:pt x="4524" y="11449"/>
                  <a:pt x="4577" y="11495"/>
                  <a:pt x="4636" y="11536"/>
                </a:cubicBezTo>
                <a:cubicBezTo>
                  <a:pt x="4750" y="11617"/>
                  <a:pt x="4871" y="11678"/>
                  <a:pt x="4995" y="11722"/>
                </a:cubicBezTo>
                <a:lnTo>
                  <a:pt x="8055" y="13468"/>
                </a:lnTo>
                <a:lnTo>
                  <a:pt x="7986" y="17076"/>
                </a:lnTo>
                <a:cubicBezTo>
                  <a:pt x="7973" y="17753"/>
                  <a:pt x="8466" y="18313"/>
                  <a:pt x="9089" y="18327"/>
                </a:cubicBezTo>
                <a:cubicBezTo>
                  <a:pt x="9097" y="18327"/>
                  <a:pt x="9106" y="18327"/>
                  <a:pt x="9114" y="18327"/>
                </a:cubicBezTo>
                <a:cubicBezTo>
                  <a:pt x="9725" y="18327"/>
                  <a:pt x="10227" y="17795"/>
                  <a:pt x="10240" y="17127"/>
                </a:cubicBezTo>
                <a:lnTo>
                  <a:pt x="10324" y="12761"/>
                </a:lnTo>
                <a:cubicBezTo>
                  <a:pt x="10333" y="12297"/>
                  <a:pt x="10099" y="11867"/>
                  <a:pt x="9721" y="11651"/>
                </a:cubicBezTo>
                <a:lnTo>
                  <a:pt x="7250" y="10241"/>
                </a:lnTo>
                <a:lnTo>
                  <a:pt x="8934" y="7445"/>
                </a:lnTo>
                <a:lnTo>
                  <a:pt x="9805" y="8886"/>
                </a:lnTo>
                <a:cubicBezTo>
                  <a:pt x="9956" y="9137"/>
                  <a:pt x="10214" y="9288"/>
                  <a:pt x="10490" y="9288"/>
                </a:cubicBezTo>
                <a:lnTo>
                  <a:pt x="12823" y="9288"/>
                </a:lnTo>
                <a:cubicBezTo>
                  <a:pt x="13275" y="9288"/>
                  <a:pt x="13643" y="8889"/>
                  <a:pt x="13643" y="8397"/>
                </a:cubicBezTo>
                <a:cubicBezTo>
                  <a:pt x="13643" y="7905"/>
                  <a:pt x="13275" y="7507"/>
                  <a:pt x="12823" y="7507"/>
                </a:cubicBezTo>
                <a:lnTo>
                  <a:pt x="10932" y="7507"/>
                </a:lnTo>
                <a:lnTo>
                  <a:pt x="9637" y="5364"/>
                </a:lnTo>
                <a:cubicBezTo>
                  <a:pt x="9554" y="4951"/>
                  <a:pt x="9329" y="4572"/>
                  <a:pt x="8978" y="4323"/>
                </a:cubicBezTo>
                <a:cubicBezTo>
                  <a:pt x="8711" y="4133"/>
                  <a:pt x="8410" y="4046"/>
                  <a:pt x="8114" y="4051"/>
                </a:cubicBezTo>
                <a:close/>
                <a:moveTo>
                  <a:pt x="13554" y="9312"/>
                </a:moveTo>
                <a:cubicBezTo>
                  <a:pt x="13327" y="9312"/>
                  <a:pt x="13144" y="9511"/>
                  <a:pt x="13144" y="9757"/>
                </a:cubicBezTo>
                <a:cubicBezTo>
                  <a:pt x="13144" y="10003"/>
                  <a:pt x="13327" y="10203"/>
                  <a:pt x="13554" y="10203"/>
                </a:cubicBezTo>
                <a:lnTo>
                  <a:pt x="14606" y="10203"/>
                </a:lnTo>
                <a:cubicBezTo>
                  <a:pt x="14673" y="10211"/>
                  <a:pt x="15011" y="10272"/>
                  <a:pt x="15185" y="10723"/>
                </a:cubicBezTo>
                <a:lnTo>
                  <a:pt x="16479" y="13652"/>
                </a:lnTo>
                <a:cubicBezTo>
                  <a:pt x="16550" y="13812"/>
                  <a:pt x="16696" y="13906"/>
                  <a:pt x="16849" y="13906"/>
                </a:cubicBezTo>
                <a:cubicBezTo>
                  <a:pt x="16909" y="13906"/>
                  <a:pt x="16970" y="13892"/>
                  <a:pt x="17027" y="13862"/>
                </a:cubicBezTo>
                <a:cubicBezTo>
                  <a:pt x="17231" y="13756"/>
                  <a:pt x="17317" y="13489"/>
                  <a:pt x="17219" y="13267"/>
                </a:cubicBezTo>
                <a:lnTo>
                  <a:pt x="15937" y="10367"/>
                </a:lnTo>
                <a:cubicBezTo>
                  <a:pt x="15623" y="9568"/>
                  <a:pt x="14975" y="9328"/>
                  <a:pt x="14623" y="9312"/>
                </a:cubicBezTo>
                <a:lnTo>
                  <a:pt x="13554" y="9312"/>
                </a:lnTo>
                <a:close/>
                <a:moveTo>
                  <a:pt x="17950" y="10258"/>
                </a:moveTo>
                <a:cubicBezTo>
                  <a:pt x="17742" y="10258"/>
                  <a:pt x="17247" y="10294"/>
                  <a:pt x="16604" y="10581"/>
                </a:cubicBezTo>
                <a:lnTo>
                  <a:pt x="17039" y="11498"/>
                </a:lnTo>
                <a:cubicBezTo>
                  <a:pt x="17039" y="11498"/>
                  <a:pt x="17362" y="10888"/>
                  <a:pt x="18093" y="10888"/>
                </a:cubicBezTo>
                <a:cubicBezTo>
                  <a:pt x="18093" y="10888"/>
                  <a:pt x="18852" y="10883"/>
                  <a:pt x="19287" y="11251"/>
                </a:cubicBezTo>
                <a:cubicBezTo>
                  <a:pt x="19287" y="11251"/>
                  <a:pt x="19674" y="11216"/>
                  <a:pt x="19531" y="10849"/>
                </a:cubicBezTo>
                <a:cubicBezTo>
                  <a:pt x="19531" y="10849"/>
                  <a:pt x="18974" y="10261"/>
                  <a:pt x="18056" y="10261"/>
                </a:cubicBezTo>
                <a:cubicBezTo>
                  <a:pt x="18056" y="10261"/>
                  <a:pt x="18019" y="10257"/>
                  <a:pt x="17950" y="10258"/>
                </a:cubicBezTo>
                <a:close/>
                <a:moveTo>
                  <a:pt x="14665" y="11116"/>
                </a:moveTo>
                <a:lnTo>
                  <a:pt x="10855" y="12277"/>
                </a:lnTo>
                <a:lnTo>
                  <a:pt x="10855" y="17792"/>
                </a:lnTo>
                <a:cubicBezTo>
                  <a:pt x="10855" y="17792"/>
                  <a:pt x="11545" y="18156"/>
                  <a:pt x="12529" y="16797"/>
                </a:cubicBezTo>
                <a:lnTo>
                  <a:pt x="15564" y="12995"/>
                </a:lnTo>
                <a:lnTo>
                  <a:pt x="14665" y="11116"/>
                </a:lnTo>
                <a:close/>
                <a:moveTo>
                  <a:pt x="1770" y="11120"/>
                </a:moveTo>
                <a:cubicBezTo>
                  <a:pt x="1344" y="11097"/>
                  <a:pt x="859" y="11171"/>
                  <a:pt x="401" y="11465"/>
                </a:cubicBezTo>
                <a:cubicBezTo>
                  <a:pt x="401" y="11465"/>
                  <a:pt x="-91" y="11712"/>
                  <a:pt x="14" y="11994"/>
                </a:cubicBezTo>
                <a:cubicBezTo>
                  <a:pt x="14" y="11994"/>
                  <a:pt x="28" y="12059"/>
                  <a:pt x="682" y="11834"/>
                </a:cubicBezTo>
                <a:cubicBezTo>
                  <a:pt x="1613" y="11513"/>
                  <a:pt x="2276" y="11918"/>
                  <a:pt x="2276" y="11918"/>
                </a:cubicBezTo>
                <a:lnTo>
                  <a:pt x="6956" y="14715"/>
                </a:lnTo>
                <a:lnTo>
                  <a:pt x="6956" y="13828"/>
                </a:lnTo>
                <a:lnTo>
                  <a:pt x="3029" y="11465"/>
                </a:lnTo>
                <a:cubicBezTo>
                  <a:pt x="3029" y="11465"/>
                  <a:pt x="2481" y="11158"/>
                  <a:pt x="1770" y="11120"/>
                </a:cubicBezTo>
                <a:close/>
                <a:moveTo>
                  <a:pt x="3940" y="14082"/>
                </a:moveTo>
                <a:cubicBezTo>
                  <a:pt x="2057" y="14082"/>
                  <a:pt x="524" y="15746"/>
                  <a:pt x="524" y="17792"/>
                </a:cubicBezTo>
                <a:cubicBezTo>
                  <a:pt x="524" y="19839"/>
                  <a:pt x="2057" y="21505"/>
                  <a:pt x="3940" y="21505"/>
                </a:cubicBezTo>
                <a:cubicBezTo>
                  <a:pt x="5823" y="21505"/>
                  <a:pt x="7355" y="19839"/>
                  <a:pt x="7355" y="17792"/>
                </a:cubicBezTo>
                <a:cubicBezTo>
                  <a:pt x="7355" y="15746"/>
                  <a:pt x="5823" y="14082"/>
                  <a:pt x="3940" y="14082"/>
                </a:cubicBezTo>
                <a:close/>
                <a:moveTo>
                  <a:pt x="18093" y="14173"/>
                </a:moveTo>
                <a:cubicBezTo>
                  <a:pt x="16209" y="14173"/>
                  <a:pt x="14678" y="15837"/>
                  <a:pt x="14678" y="17883"/>
                </a:cubicBezTo>
                <a:cubicBezTo>
                  <a:pt x="14678" y="19930"/>
                  <a:pt x="16209" y="21596"/>
                  <a:pt x="18093" y="21596"/>
                </a:cubicBezTo>
                <a:cubicBezTo>
                  <a:pt x="19976" y="21596"/>
                  <a:pt x="21509" y="19930"/>
                  <a:pt x="21509" y="17883"/>
                </a:cubicBezTo>
                <a:cubicBezTo>
                  <a:pt x="21509" y="15837"/>
                  <a:pt x="19976" y="14173"/>
                  <a:pt x="18093" y="14173"/>
                </a:cubicBezTo>
                <a:close/>
                <a:moveTo>
                  <a:pt x="3940" y="15639"/>
                </a:moveTo>
                <a:cubicBezTo>
                  <a:pt x="5032" y="15639"/>
                  <a:pt x="5921" y="16605"/>
                  <a:pt x="5921" y="17792"/>
                </a:cubicBezTo>
                <a:cubicBezTo>
                  <a:pt x="5921" y="18979"/>
                  <a:pt x="5032" y="19945"/>
                  <a:pt x="3940" y="19945"/>
                </a:cubicBezTo>
                <a:cubicBezTo>
                  <a:pt x="2848" y="19945"/>
                  <a:pt x="1959" y="18979"/>
                  <a:pt x="1959" y="17792"/>
                </a:cubicBezTo>
                <a:cubicBezTo>
                  <a:pt x="1959" y="16605"/>
                  <a:pt x="2848" y="15639"/>
                  <a:pt x="3940" y="15639"/>
                </a:cubicBezTo>
                <a:close/>
                <a:moveTo>
                  <a:pt x="18093" y="15732"/>
                </a:moveTo>
                <a:cubicBezTo>
                  <a:pt x="19185" y="15732"/>
                  <a:pt x="20074" y="16696"/>
                  <a:pt x="20074" y="17883"/>
                </a:cubicBezTo>
                <a:cubicBezTo>
                  <a:pt x="20074" y="19071"/>
                  <a:pt x="19185" y="20036"/>
                  <a:pt x="18093" y="20036"/>
                </a:cubicBezTo>
                <a:cubicBezTo>
                  <a:pt x="17000" y="20036"/>
                  <a:pt x="16111" y="19071"/>
                  <a:pt x="16111" y="17883"/>
                </a:cubicBezTo>
                <a:cubicBezTo>
                  <a:pt x="16111" y="16696"/>
                  <a:pt x="17000" y="15732"/>
                  <a:pt x="18093" y="15732"/>
                </a:cubicBezTo>
                <a:close/>
              </a:path>
            </a:pathLst>
          </a:custGeom>
          <a:solidFill>
            <a:srgbClr val="FFFFFF"/>
          </a:solidFill>
          <a:ln w="12700">
            <a:miter lim="400000"/>
          </a:ln>
        </p:spPr>
        <p:txBody>
          <a:bodyPr lIns="45719" rIns="45719" anchor="ctr"/>
          <a:lstStyle/>
          <a:p>
            <a:endParaRPr/>
          </a:p>
        </p:txBody>
      </p:sp>
      <p:sp>
        <p:nvSpPr>
          <p:cNvPr id="35" name="Printer">
            <a:extLst>
              <a:ext uri="{FF2B5EF4-FFF2-40B4-BE49-F238E27FC236}">
                <a16:creationId xmlns:a16="http://schemas.microsoft.com/office/drawing/2014/main" id="{F3019E07-2D96-9D4E-95C4-3170CF3B32DD}"/>
              </a:ext>
            </a:extLst>
          </p:cNvPr>
          <p:cNvSpPr/>
          <p:nvPr/>
        </p:nvSpPr>
        <p:spPr>
          <a:xfrm>
            <a:off x="3112446" y="1486562"/>
            <a:ext cx="720534" cy="573366"/>
          </a:xfrm>
          <a:custGeom>
            <a:avLst/>
            <a:gdLst/>
            <a:ahLst/>
            <a:cxnLst>
              <a:cxn ang="0">
                <a:pos x="wd2" y="hd2"/>
              </a:cxn>
              <a:cxn ang="5400000">
                <a:pos x="wd2" y="hd2"/>
              </a:cxn>
              <a:cxn ang="10800000">
                <a:pos x="wd2" y="hd2"/>
              </a:cxn>
              <a:cxn ang="16200000">
                <a:pos x="wd2" y="hd2"/>
              </a:cxn>
            </a:cxnLst>
            <a:rect l="0" t="0" r="r" b="b"/>
            <a:pathLst>
              <a:path w="21600" h="21600" extrusionOk="0">
                <a:moveTo>
                  <a:pt x="3855" y="0"/>
                </a:moveTo>
                <a:lnTo>
                  <a:pt x="3855" y="5548"/>
                </a:lnTo>
                <a:lnTo>
                  <a:pt x="388" y="5548"/>
                </a:lnTo>
                <a:cubicBezTo>
                  <a:pt x="172" y="5548"/>
                  <a:pt x="0" y="5767"/>
                  <a:pt x="0" y="6038"/>
                </a:cubicBezTo>
                <a:lnTo>
                  <a:pt x="0" y="18657"/>
                </a:lnTo>
                <a:cubicBezTo>
                  <a:pt x="0" y="18929"/>
                  <a:pt x="172" y="19145"/>
                  <a:pt x="388" y="19145"/>
                </a:cubicBezTo>
                <a:lnTo>
                  <a:pt x="4103" y="19145"/>
                </a:lnTo>
                <a:lnTo>
                  <a:pt x="4103" y="21600"/>
                </a:lnTo>
                <a:lnTo>
                  <a:pt x="17497" y="21600"/>
                </a:lnTo>
                <a:lnTo>
                  <a:pt x="17497" y="19145"/>
                </a:lnTo>
                <a:lnTo>
                  <a:pt x="21212" y="19145"/>
                </a:lnTo>
                <a:cubicBezTo>
                  <a:pt x="21428" y="19145"/>
                  <a:pt x="21600" y="18929"/>
                  <a:pt x="21600" y="18657"/>
                </a:cubicBezTo>
                <a:lnTo>
                  <a:pt x="21600" y="6038"/>
                </a:lnTo>
                <a:cubicBezTo>
                  <a:pt x="21595" y="5767"/>
                  <a:pt x="21423" y="5548"/>
                  <a:pt x="21207" y="5548"/>
                </a:cubicBezTo>
                <a:lnTo>
                  <a:pt x="17735" y="5548"/>
                </a:lnTo>
                <a:lnTo>
                  <a:pt x="17735" y="0"/>
                </a:lnTo>
                <a:lnTo>
                  <a:pt x="3855" y="0"/>
                </a:lnTo>
                <a:close/>
                <a:moveTo>
                  <a:pt x="5021" y="1465"/>
                </a:moveTo>
                <a:lnTo>
                  <a:pt x="16569" y="1465"/>
                </a:lnTo>
                <a:lnTo>
                  <a:pt x="16569" y="5548"/>
                </a:lnTo>
                <a:lnTo>
                  <a:pt x="5021" y="5548"/>
                </a:lnTo>
                <a:lnTo>
                  <a:pt x="5021" y="1465"/>
                </a:lnTo>
                <a:close/>
                <a:moveTo>
                  <a:pt x="19344" y="7794"/>
                </a:moveTo>
                <a:cubicBezTo>
                  <a:pt x="19630" y="7794"/>
                  <a:pt x="19862" y="8087"/>
                  <a:pt x="19862" y="8447"/>
                </a:cubicBezTo>
                <a:cubicBezTo>
                  <a:pt x="19862" y="8806"/>
                  <a:pt x="19630" y="9098"/>
                  <a:pt x="19344" y="9098"/>
                </a:cubicBezTo>
                <a:cubicBezTo>
                  <a:pt x="19058" y="9098"/>
                  <a:pt x="18825" y="8806"/>
                  <a:pt x="18825" y="8447"/>
                </a:cubicBezTo>
                <a:cubicBezTo>
                  <a:pt x="18825" y="8087"/>
                  <a:pt x="19058" y="7794"/>
                  <a:pt x="19344" y="7794"/>
                </a:cubicBezTo>
                <a:close/>
                <a:moveTo>
                  <a:pt x="5264" y="13575"/>
                </a:moveTo>
                <a:lnTo>
                  <a:pt x="16326" y="13575"/>
                </a:lnTo>
                <a:lnTo>
                  <a:pt x="16326" y="19145"/>
                </a:lnTo>
                <a:lnTo>
                  <a:pt x="16326" y="20135"/>
                </a:lnTo>
                <a:lnTo>
                  <a:pt x="5264" y="20135"/>
                </a:lnTo>
                <a:lnTo>
                  <a:pt x="5264" y="19145"/>
                </a:lnTo>
                <a:lnTo>
                  <a:pt x="5264" y="13575"/>
                </a:lnTo>
                <a:close/>
                <a:moveTo>
                  <a:pt x="6775" y="15108"/>
                </a:moveTo>
                <a:lnTo>
                  <a:pt x="6775" y="16086"/>
                </a:lnTo>
                <a:lnTo>
                  <a:pt x="14820" y="16086"/>
                </a:lnTo>
                <a:lnTo>
                  <a:pt x="14820" y="15108"/>
                </a:lnTo>
                <a:lnTo>
                  <a:pt x="6775" y="15108"/>
                </a:lnTo>
                <a:close/>
                <a:moveTo>
                  <a:pt x="6775" y="17680"/>
                </a:moveTo>
                <a:lnTo>
                  <a:pt x="6775" y="18657"/>
                </a:lnTo>
                <a:lnTo>
                  <a:pt x="14820" y="18657"/>
                </a:lnTo>
                <a:lnTo>
                  <a:pt x="14820" y="17680"/>
                </a:lnTo>
                <a:lnTo>
                  <a:pt x="6775" y="17680"/>
                </a:lnTo>
                <a:close/>
              </a:path>
            </a:pathLst>
          </a:custGeom>
          <a:solidFill>
            <a:srgbClr val="FFFFFF"/>
          </a:solidFill>
          <a:ln w="12700">
            <a:miter lim="400000"/>
          </a:ln>
        </p:spPr>
        <p:txBody>
          <a:bodyPr lIns="45719" rIns="45719" anchor="ctr"/>
          <a:lstStyle/>
          <a:p>
            <a:endParaRPr/>
          </a:p>
        </p:txBody>
      </p:sp>
      <p:sp>
        <p:nvSpPr>
          <p:cNvPr id="36" name="Hospital">
            <a:extLst>
              <a:ext uri="{FF2B5EF4-FFF2-40B4-BE49-F238E27FC236}">
                <a16:creationId xmlns:a16="http://schemas.microsoft.com/office/drawing/2014/main" id="{E4AACD42-B433-AC49-9C8A-4A32AD486633}"/>
              </a:ext>
            </a:extLst>
          </p:cNvPr>
          <p:cNvSpPr/>
          <p:nvPr/>
        </p:nvSpPr>
        <p:spPr>
          <a:xfrm>
            <a:off x="10930533" y="4763301"/>
            <a:ext cx="864878" cy="675797"/>
          </a:xfrm>
          <a:custGeom>
            <a:avLst/>
            <a:gdLst/>
            <a:ahLst/>
            <a:cxnLst>
              <a:cxn ang="0">
                <a:pos x="wd2" y="hd2"/>
              </a:cxn>
              <a:cxn ang="5400000">
                <a:pos x="wd2" y="hd2"/>
              </a:cxn>
              <a:cxn ang="10800000">
                <a:pos x="wd2" y="hd2"/>
              </a:cxn>
              <a:cxn ang="16200000">
                <a:pos x="wd2" y="hd2"/>
              </a:cxn>
            </a:cxnLst>
            <a:rect l="0" t="0" r="r" b="b"/>
            <a:pathLst>
              <a:path w="21600" h="21600" extrusionOk="0">
                <a:moveTo>
                  <a:pt x="3341" y="0"/>
                </a:moveTo>
                <a:lnTo>
                  <a:pt x="3341" y="3754"/>
                </a:lnTo>
                <a:lnTo>
                  <a:pt x="0" y="3754"/>
                </a:lnTo>
                <a:lnTo>
                  <a:pt x="0" y="21600"/>
                </a:lnTo>
                <a:lnTo>
                  <a:pt x="8297" y="21600"/>
                </a:lnTo>
                <a:lnTo>
                  <a:pt x="8297" y="17275"/>
                </a:lnTo>
                <a:lnTo>
                  <a:pt x="9939" y="17275"/>
                </a:lnTo>
                <a:lnTo>
                  <a:pt x="9939" y="21600"/>
                </a:lnTo>
                <a:lnTo>
                  <a:pt x="11595" y="21600"/>
                </a:lnTo>
                <a:lnTo>
                  <a:pt x="11595" y="17275"/>
                </a:lnTo>
                <a:lnTo>
                  <a:pt x="13239" y="17275"/>
                </a:lnTo>
                <a:lnTo>
                  <a:pt x="13239" y="21600"/>
                </a:lnTo>
                <a:lnTo>
                  <a:pt x="21600" y="21600"/>
                </a:lnTo>
                <a:lnTo>
                  <a:pt x="21600" y="3754"/>
                </a:lnTo>
                <a:lnTo>
                  <a:pt x="18195" y="3754"/>
                </a:lnTo>
                <a:lnTo>
                  <a:pt x="18195" y="0"/>
                </a:lnTo>
                <a:lnTo>
                  <a:pt x="3341" y="0"/>
                </a:lnTo>
                <a:close/>
                <a:moveTo>
                  <a:pt x="4997" y="1938"/>
                </a:moveTo>
                <a:lnTo>
                  <a:pt x="6641" y="1938"/>
                </a:lnTo>
                <a:lnTo>
                  <a:pt x="6641" y="3754"/>
                </a:lnTo>
                <a:lnTo>
                  <a:pt x="4997" y="3754"/>
                </a:lnTo>
                <a:lnTo>
                  <a:pt x="4997" y="1938"/>
                </a:lnTo>
                <a:close/>
                <a:moveTo>
                  <a:pt x="8297" y="1938"/>
                </a:moveTo>
                <a:lnTo>
                  <a:pt x="9939" y="1938"/>
                </a:lnTo>
                <a:lnTo>
                  <a:pt x="9939" y="3754"/>
                </a:lnTo>
                <a:lnTo>
                  <a:pt x="8297" y="3754"/>
                </a:lnTo>
                <a:lnTo>
                  <a:pt x="8297" y="1938"/>
                </a:lnTo>
                <a:close/>
                <a:moveTo>
                  <a:pt x="11595" y="1938"/>
                </a:moveTo>
                <a:lnTo>
                  <a:pt x="13239" y="1938"/>
                </a:lnTo>
                <a:lnTo>
                  <a:pt x="13239" y="3754"/>
                </a:lnTo>
                <a:lnTo>
                  <a:pt x="11595" y="3754"/>
                </a:lnTo>
                <a:lnTo>
                  <a:pt x="11595" y="1938"/>
                </a:lnTo>
                <a:close/>
                <a:moveTo>
                  <a:pt x="14895" y="1938"/>
                </a:moveTo>
                <a:lnTo>
                  <a:pt x="16538" y="1938"/>
                </a:lnTo>
                <a:lnTo>
                  <a:pt x="16538" y="3754"/>
                </a:lnTo>
                <a:lnTo>
                  <a:pt x="14895" y="3754"/>
                </a:lnTo>
                <a:lnTo>
                  <a:pt x="14895" y="1938"/>
                </a:lnTo>
                <a:close/>
                <a:moveTo>
                  <a:pt x="1698" y="5774"/>
                </a:moveTo>
                <a:lnTo>
                  <a:pt x="3341" y="5774"/>
                </a:lnTo>
                <a:lnTo>
                  <a:pt x="3341" y="7590"/>
                </a:lnTo>
                <a:lnTo>
                  <a:pt x="1698" y="7590"/>
                </a:lnTo>
                <a:lnTo>
                  <a:pt x="1698" y="5774"/>
                </a:lnTo>
                <a:close/>
                <a:moveTo>
                  <a:pt x="4997" y="5774"/>
                </a:moveTo>
                <a:lnTo>
                  <a:pt x="6641" y="5774"/>
                </a:lnTo>
                <a:lnTo>
                  <a:pt x="6641" y="7590"/>
                </a:lnTo>
                <a:lnTo>
                  <a:pt x="4997" y="7590"/>
                </a:lnTo>
                <a:lnTo>
                  <a:pt x="4997" y="5774"/>
                </a:lnTo>
                <a:close/>
                <a:moveTo>
                  <a:pt x="8297" y="5774"/>
                </a:moveTo>
                <a:lnTo>
                  <a:pt x="9939" y="5774"/>
                </a:lnTo>
                <a:lnTo>
                  <a:pt x="9939" y="7590"/>
                </a:lnTo>
                <a:lnTo>
                  <a:pt x="8297" y="7590"/>
                </a:lnTo>
                <a:lnTo>
                  <a:pt x="8297" y="5774"/>
                </a:lnTo>
                <a:close/>
                <a:moveTo>
                  <a:pt x="11595" y="5774"/>
                </a:moveTo>
                <a:lnTo>
                  <a:pt x="13239" y="5774"/>
                </a:lnTo>
                <a:lnTo>
                  <a:pt x="13239" y="7590"/>
                </a:lnTo>
                <a:lnTo>
                  <a:pt x="11595" y="7590"/>
                </a:lnTo>
                <a:lnTo>
                  <a:pt x="11595" y="5774"/>
                </a:lnTo>
                <a:close/>
                <a:moveTo>
                  <a:pt x="14895" y="5774"/>
                </a:moveTo>
                <a:lnTo>
                  <a:pt x="16538" y="5774"/>
                </a:lnTo>
                <a:lnTo>
                  <a:pt x="16538" y="7590"/>
                </a:lnTo>
                <a:lnTo>
                  <a:pt x="14895" y="7590"/>
                </a:lnTo>
                <a:lnTo>
                  <a:pt x="14895" y="5774"/>
                </a:lnTo>
                <a:close/>
                <a:moveTo>
                  <a:pt x="18195" y="5774"/>
                </a:moveTo>
                <a:lnTo>
                  <a:pt x="19838" y="5774"/>
                </a:lnTo>
                <a:lnTo>
                  <a:pt x="19838" y="7590"/>
                </a:lnTo>
                <a:lnTo>
                  <a:pt x="18195" y="7590"/>
                </a:lnTo>
                <a:lnTo>
                  <a:pt x="18195" y="5774"/>
                </a:lnTo>
                <a:close/>
                <a:moveTo>
                  <a:pt x="1698" y="9608"/>
                </a:moveTo>
                <a:lnTo>
                  <a:pt x="3341" y="9608"/>
                </a:lnTo>
                <a:lnTo>
                  <a:pt x="3341" y="11424"/>
                </a:lnTo>
                <a:lnTo>
                  <a:pt x="1698" y="11424"/>
                </a:lnTo>
                <a:lnTo>
                  <a:pt x="1698" y="9608"/>
                </a:lnTo>
                <a:close/>
                <a:moveTo>
                  <a:pt x="4997" y="9608"/>
                </a:moveTo>
                <a:lnTo>
                  <a:pt x="6641" y="9608"/>
                </a:lnTo>
                <a:lnTo>
                  <a:pt x="6641" y="11424"/>
                </a:lnTo>
                <a:lnTo>
                  <a:pt x="4997" y="11424"/>
                </a:lnTo>
                <a:lnTo>
                  <a:pt x="4997" y="9608"/>
                </a:lnTo>
                <a:close/>
                <a:moveTo>
                  <a:pt x="14895" y="9608"/>
                </a:moveTo>
                <a:lnTo>
                  <a:pt x="16538" y="9608"/>
                </a:lnTo>
                <a:lnTo>
                  <a:pt x="16538" y="11424"/>
                </a:lnTo>
                <a:lnTo>
                  <a:pt x="14895" y="11424"/>
                </a:lnTo>
                <a:lnTo>
                  <a:pt x="14895" y="9608"/>
                </a:lnTo>
                <a:close/>
                <a:moveTo>
                  <a:pt x="18195" y="9608"/>
                </a:moveTo>
                <a:lnTo>
                  <a:pt x="19838" y="9608"/>
                </a:lnTo>
                <a:lnTo>
                  <a:pt x="19838" y="11424"/>
                </a:lnTo>
                <a:lnTo>
                  <a:pt x="18195" y="11424"/>
                </a:lnTo>
                <a:lnTo>
                  <a:pt x="18195" y="9608"/>
                </a:lnTo>
                <a:close/>
                <a:moveTo>
                  <a:pt x="10799" y="9711"/>
                </a:moveTo>
                <a:cubicBezTo>
                  <a:pt x="11937" y="9711"/>
                  <a:pt x="12861" y="10893"/>
                  <a:pt x="12861" y="12350"/>
                </a:cubicBezTo>
                <a:cubicBezTo>
                  <a:pt x="12861" y="13806"/>
                  <a:pt x="11937" y="14988"/>
                  <a:pt x="10799" y="14988"/>
                </a:cubicBezTo>
                <a:cubicBezTo>
                  <a:pt x="9661" y="14988"/>
                  <a:pt x="8739" y="13806"/>
                  <a:pt x="8739" y="12350"/>
                </a:cubicBezTo>
                <a:cubicBezTo>
                  <a:pt x="8739" y="10893"/>
                  <a:pt x="9661" y="9711"/>
                  <a:pt x="10799" y="9711"/>
                </a:cubicBezTo>
                <a:close/>
                <a:moveTo>
                  <a:pt x="10314" y="10706"/>
                </a:moveTo>
                <a:lnTo>
                  <a:pt x="10314" y="11729"/>
                </a:lnTo>
                <a:lnTo>
                  <a:pt x="9515" y="11729"/>
                </a:lnTo>
                <a:lnTo>
                  <a:pt x="9515" y="12970"/>
                </a:lnTo>
                <a:lnTo>
                  <a:pt x="10314" y="12970"/>
                </a:lnTo>
                <a:lnTo>
                  <a:pt x="10314" y="13993"/>
                </a:lnTo>
                <a:lnTo>
                  <a:pt x="11284" y="13993"/>
                </a:lnTo>
                <a:lnTo>
                  <a:pt x="11284" y="12970"/>
                </a:lnTo>
                <a:lnTo>
                  <a:pt x="12083" y="12970"/>
                </a:lnTo>
                <a:lnTo>
                  <a:pt x="12083" y="11729"/>
                </a:lnTo>
                <a:lnTo>
                  <a:pt x="11284" y="11729"/>
                </a:lnTo>
                <a:lnTo>
                  <a:pt x="11284" y="10706"/>
                </a:lnTo>
                <a:lnTo>
                  <a:pt x="10314" y="10706"/>
                </a:lnTo>
                <a:close/>
                <a:moveTo>
                  <a:pt x="1698" y="13442"/>
                </a:moveTo>
                <a:lnTo>
                  <a:pt x="3341" y="13442"/>
                </a:lnTo>
                <a:lnTo>
                  <a:pt x="3341" y="15257"/>
                </a:lnTo>
                <a:lnTo>
                  <a:pt x="1698" y="15257"/>
                </a:lnTo>
                <a:lnTo>
                  <a:pt x="1698" y="13442"/>
                </a:lnTo>
                <a:close/>
                <a:moveTo>
                  <a:pt x="4997" y="13442"/>
                </a:moveTo>
                <a:lnTo>
                  <a:pt x="6641" y="13442"/>
                </a:lnTo>
                <a:lnTo>
                  <a:pt x="6641" y="15257"/>
                </a:lnTo>
                <a:lnTo>
                  <a:pt x="4997" y="15257"/>
                </a:lnTo>
                <a:lnTo>
                  <a:pt x="4997" y="13442"/>
                </a:lnTo>
                <a:close/>
                <a:moveTo>
                  <a:pt x="14895" y="13442"/>
                </a:moveTo>
                <a:lnTo>
                  <a:pt x="16538" y="13442"/>
                </a:lnTo>
                <a:lnTo>
                  <a:pt x="16538" y="15257"/>
                </a:lnTo>
                <a:lnTo>
                  <a:pt x="14895" y="15257"/>
                </a:lnTo>
                <a:lnTo>
                  <a:pt x="14895" y="13442"/>
                </a:lnTo>
                <a:close/>
                <a:moveTo>
                  <a:pt x="18195" y="13442"/>
                </a:moveTo>
                <a:lnTo>
                  <a:pt x="19838" y="13442"/>
                </a:lnTo>
                <a:lnTo>
                  <a:pt x="19838" y="15257"/>
                </a:lnTo>
                <a:lnTo>
                  <a:pt x="18195" y="15257"/>
                </a:lnTo>
                <a:lnTo>
                  <a:pt x="18195" y="13442"/>
                </a:lnTo>
                <a:close/>
                <a:moveTo>
                  <a:pt x="1698" y="17275"/>
                </a:moveTo>
                <a:lnTo>
                  <a:pt x="3341" y="17275"/>
                </a:lnTo>
                <a:lnTo>
                  <a:pt x="3341" y="19091"/>
                </a:lnTo>
                <a:lnTo>
                  <a:pt x="1698" y="19091"/>
                </a:lnTo>
                <a:lnTo>
                  <a:pt x="1698" y="17275"/>
                </a:lnTo>
                <a:close/>
                <a:moveTo>
                  <a:pt x="4997" y="17275"/>
                </a:moveTo>
                <a:lnTo>
                  <a:pt x="6641" y="17275"/>
                </a:lnTo>
                <a:lnTo>
                  <a:pt x="6641" y="19091"/>
                </a:lnTo>
                <a:lnTo>
                  <a:pt x="4997" y="19091"/>
                </a:lnTo>
                <a:lnTo>
                  <a:pt x="4997" y="17275"/>
                </a:lnTo>
                <a:close/>
                <a:moveTo>
                  <a:pt x="14895" y="17275"/>
                </a:moveTo>
                <a:lnTo>
                  <a:pt x="16538" y="17275"/>
                </a:lnTo>
                <a:lnTo>
                  <a:pt x="16538" y="19091"/>
                </a:lnTo>
                <a:lnTo>
                  <a:pt x="14895" y="19091"/>
                </a:lnTo>
                <a:lnTo>
                  <a:pt x="14895" y="17275"/>
                </a:lnTo>
                <a:close/>
                <a:moveTo>
                  <a:pt x="18195" y="17275"/>
                </a:moveTo>
                <a:lnTo>
                  <a:pt x="19838" y="17275"/>
                </a:lnTo>
                <a:lnTo>
                  <a:pt x="19838" y="19091"/>
                </a:lnTo>
                <a:lnTo>
                  <a:pt x="18195" y="19091"/>
                </a:lnTo>
                <a:lnTo>
                  <a:pt x="18195" y="17275"/>
                </a:lnTo>
                <a:close/>
              </a:path>
            </a:pathLst>
          </a:custGeom>
          <a:solidFill>
            <a:srgbClr val="FFFFFF"/>
          </a:solidFill>
          <a:ln w="12700">
            <a:miter lim="400000"/>
          </a:ln>
        </p:spPr>
        <p:txBody>
          <a:bodyPr lIns="45719" rIns="45719" anchor="ctr"/>
          <a:lstStyle/>
          <a:p>
            <a:endParaRPr/>
          </a:p>
        </p:txBody>
      </p:sp>
      <p:sp>
        <p:nvSpPr>
          <p:cNvPr id="37" name="Fingerprint">
            <a:extLst>
              <a:ext uri="{FF2B5EF4-FFF2-40B4-BE49-F238E27FC236}">
                <a16:creationId xmlns:a16="http://schemas.microsoft.com/office/drawing/2014/main" id="{8C74E68E-0550-1044-A0B8-5734E5DCFFAF}"/>
              </a:ext>
            </a:extLst>
          </p:cNvPr>
          <p:cNvSpPr/>
          <p:nvPr/>
        </p:nvSpPr>
        <p:spPr>
          <a:xfrm>
            <a:off x="10103701" y="5658891"/>
            <a:ext cx="629777" cy="900768"/>
          </a:xfrm>
          <a:custGeom>
            <a:avLst/>
            <a:gdLst/>
            <a:ahLst/>
            <a:cxnLst>
              <a:cxn ang="0">
                <a:pos x="wd2" y="hd2"/>
              </a:cxn>
              <a:cxn ang="5400000">
                <a:pos x="wd2" y="hd2"/>
              </a:cxn>
              <a:cxn ang="10800000">
                <a:pos x="wd2" y="hd2"/>
              </a:cxn>
              <a:cxn ang="16200000">
                <a:pos x="wd2" y="hd2"/>
              </a:cxn>
            </a:cxnLst>
            <a:rect l="0" t="0" r="r" b="b"/>
            <a:pathLst>
              <a:path w="21534" h="21588" extrusionOk="0">
                <a:moveTo>
                  <a:pt x="11315" y="2"/>
                </a:moveTo>
                <a:cubicBezTo>
                  <a:pt x="10522" y="-12"/>
                  <a:pt x="9695" y="42"/>
                  <a:pt x="8757" y="162"/>
                </a:cubicBezTo>
                <a:cubicBezTo>
                  <a:pt x="8531" y="191"/>
                  <a:pt x="8383" y="343"/>
                  <a:pt x="8425" y="502"/>
                </a:cubicBezTo>
                <a:cubicBezTo>
                  <a:pt x="8466" y="660"/>
                  <a:pt x="8683" y="764"/>
                  <a:pt x="8909" y="735"/>
                </a:cubicBezTo>
                <a:cubicBezTo>
                  <a:pt x="10384" y="545"/>
                  <a:pt x="11723" y="487"/>
                  <a:pt x="13464" y="815"/>
                </a:cubicBezTo>
                <a:cubicBezTo>
                  <a:pt x="13500" y="821"/>
                  <a:pt x="13535" y="825"/>
                  <a:pt x="13571" y="825"/>
                </a:cubicBezTo>
                <a:cubicBezTo>
                  <a:pt x="13754" y="825"/>
                  <a:pt x="13923" y="738"/>
                  <a:pt x="13973" y="608"/>
                </a:cubicBezTo>
                <a:cubicBezTo>
                  <a:pt x="14032" y="452"/>
                  <a:pt x="13902" y="293"/>
                  <a:pt x="13680" y="251"/>
                </a:cubicBezTo>
                <a:cubicBezTo>
                  <a:pt x="12871" y="99"/>
                  <a:pt x="12109" y="17"/>
                  <a:pt x="11315" y="2"/>
                </a:cubicBezTo>
                <a:close/>
                <a:moveTo>
                  <a:pt x="10489" y="1122"/>
                </a:moveTo>
                <a:cubicBezTo>
                  <a:pt x="10183" y="1126"/>
                  <a:pt x="9883" y="1138"/>
                  <a:pt x="9591" y="1159"/>
                </a:cubicBezTo>
                <a:cubicBezTo>
                  <a:pt x="7232" y="1324"/>
                  <a:pt x="5639" y="1854"/>
                  <a:pt x="4718" y="2268"/>
                </a:cubicBezTo>
                <a:cubicBezTo>
                  <a:pt x="4525" y="2355"/>
                  <a:pt x="4469" y="2535"/>
                  <a:pt x="4594" y="2670"/>
                </a:cubicBezTo>
                <a:cubicBezTo>
                  <a:pt x="4673" y="2757"/>
                  <a:pt x="4807" y="2804"/>
                  <a:pt x="4943" y="2804"/>
                </a:cubicBezTo>
                <a:cubicBezTo>
                  <a:pt x="5020" y="2804"/>
                  <a:pt x="5097" y="2790"/>
                  <a:pt x="5167" y="2759"/>
                </a:cubicBezTo>
                <a:cubicBezTo>
                  <a:pt x="6011" y="2378"/>
                  <a:pt x="7480" y="1892"/>
                  <a:pt x="9675" y="1738"/>
                </a:cubicBezTo>
                <a:cubicBezTo>
                  <a:pt x="11543" y="1607"/>
                  <a:pt x="14445" y="1888"/>
                  <a:pt x="15791" y="2514"/>
                </a:cubicBezTo>
                <a:cubicBezTo>
                  <a:pt x="15983" y="2603"/>
                  <a:pt x="16243" y="2564"/>
                  <a:pt x="16370" y="2430"/>
                </a:cubicBezTo>
                <a:cubicBezTo>
                  <a:pt x="16497" y="2296"/>
                  <a:pt x="16444" y="2116"/>
                  <a:pt x="16253" y="2027"/>
                </a:cubicBezTo>
                <a:cubicBezTo>
                  <a:pt x="15027" y="1457"/>
                  <a:pt x="12632" y="1095"/>
                  <a:pt x="10489" y="1122"/>
                </a:cubicBezTo>
                <a:close/>
                <a:moveTo>
                  <a:pt x="11050" y="2357"/>
                </a:moveTo>
                <a:cubicBezTo>
                  <a:pt x="10754" y="2349"/>
                  <a:pt x="10457" y="2350"/>
                  <a:pt x="10162" y="2361"/>
                </a:cubicBezTo>
                <a:cubicBezTo>
                  <a:pt x="9824" y="2373"/>
                  <a:pt x="9488" y="2399"/>
                  <a:pt x="9154" y="2437"/>
                </a:cubicBezTo>
                <a:cubicBezTo>
                  <a:pt x="6182" y="2777"/>
                  <a:pt x="4138" y="3394"/>
                  <a:pt x="1847" y="5679"/>
                </a:cubicBezTo>
                <a:cubicBezTo>
                  <a:pt x="1715" y="5810"/>
                  <a:pt x="1761" y="5992"/>
                  <a:pt x="1949" y="6084"/>
                </a:cubicBezTo>
                <a:cubicBezTo>
                  <a:pt x="2136" y="6177"/>
                  <a:pt x="2395" y="6146"/>
                  <a:pt x="2527" y="6014"/>
                </a:cubicBezTo>
                <a:cubicBezTo>
                  <a:pt x="4661" y="3886"/>
                  <a:pt x="6478" y="3333"/>
                  <a:pt x="9288" y="3011"/>
                </a:cubicBezTo>
                <a:cubicBezTo>
                  <a:pt x="11727" y="2732"/>
                  <a:pt x="14345" y="3216"/>
                  <a:pt x="16290" y="4307"/>
                </a:cubicBezTo>
                <a:cubicBezTo>
                  <a:pt x="17860" y="5186"/>
                  <a:pt x="19546" y="7126"/>
                  <a:pt x="18665" y="11366"/>
                </a:cubicBezTo>
                <a:cubicBezTo>
                  <a:pt x="18632" y="11525"/>
                  <a:pt x="18787" y="11673"/>
                  <a:pt x="19015" y="11696"/>
                </a:cubicBezTo>
                <a:cubicBezTo>
                  <a:pt x="19035" y="11698"/>
                  <a:pt x="19057" y="11698"/>
                  <a:pt x="19077" y="11698"/>
                </a:cubicBezTo>
                <a:cubicBezTo>
                  <a:pt x="19280" y="11698"/>
                  <a:pt x="19456" y="11594"/>
                  <a:pt x="19486" y="11449"/>
                </a:cubicBezTo>
                <a:cubicBezTo>
                  <a:pt x="20004" y="8958"/>
                  <a:pt x="19960" y="5619"/>
                  <a:pt x="16809" y="3853"/>
                </a:cubicBezTo>
                <a:cubicBezTo>
                  <a:pt x="15181" y="2940"/>
                  <a:pt x="13123" y="2416"/>
                  <a:pt x="11050" y="2357"/>
                </a:cubicBezTo>
                <a:close/>
                <a:moveTo>
                  <a:pt x="17948" y="3011"/>
                </a:moveTo>
                <a:cubicBezTo>
                  <a:pt x="17842" y="3016"/>
                  <a:pt x="17738" y="3049"/>
                  <a:pt x="17662" y="3110"/>
                </a:cubicBezTo>
                <a:cubicBezTo>
                  <a:pt x="17512" y="3231"/>
                  <a:pt x="17531" y="3417"/>
                  <a:pt x="17705" y="3522"/>
                </a:cubicBezTo>
                <a:cubicBezTo>
                  <a:pt x="19030" y="4332"/>
                  <a:pt x="19901" y="5435"/>
                  <a:pt x="20295" y="6804"/>
                </a:cubicBezTo>
                <a:cubicBezTo>
                  <a:pt x="20335" y="6942"/>
                  <a:pt x="20508" y="7039"/>
                  <a:pt x="20702" y="7039"/>
                </a:cubicBezTo>
                <a:cubicBezTo>
                  <a:pt x="20729" y="7039"/>
                  <a:pt x="20756" y="7036"/>
                  <a:pt x="20784" y="7032"/>
                </a:cubicBezTo>
                <a:cubicBezTo>
                  <a:pt x="21009" y="7000"/>
                  <a:pt x="21154" y="6847"/>
                  <a:pt x="21109" y="6689"/>
                </a:cubicBezTo>
                <a:cubicBezTo>
                  <a:pt x="20677" y="5192"/>
                  <a:pt x="19717" y="3978"/>
                  <a:pt x="18250" y="3082"/>
                </a:cubicBezTo>
                <a:cubicBezTo>
                  <a:pt x="18164" y="3030"/>
                  <a:pt x="18054" y="3006"/>
                  <a:pt x="17948" y="3011"/>
                </a:cubicBezTo>
                <a:close/>
                <a:moveTo>
                  <a:pt x="11154" y="3788"/>
                </a:moveTo>
                <a:cubicBezTo>
                  <a:pt x="10635" y="3792"/>
                  <a:pt x="10208" y="3802"/>
                  <a:pt x="9814" y="3823"/>
                </a:cubicBezTo>
                <a:cubicBezTo>
                  <a:pt x="9585" y="3835"/>
                  <a:pt x="9412" y="3976"/>
                  <a:pt x="9430" y="4136"/>
                </a:cubicBezTo>
                <a:cubicBezTo>
                  <a:pt x="9447" y="4297"/>
                  <a:pt x="9648" y="4415"/>
                  <a:pt x="9876" y="4404"/>
                </a:cubicBezTo>
                <a:cubicBezTo>
                  <a:pt x="10252" y="4384"/>
                  <a:pt x="10661" y="4374"/>
                  <a:pt x="11161" y="4371"/>
                </a:cubicBezTo>
                <a:cubicBezTo>
                  <a:pt x="14113" y="4354"/>
                  <a:pt x="15680" y="5594"/>
                  <a:pt x="16476" y="6641"/>
                </a:cubicBezTo>
                <a:cubicBezTo>
                  <a:pt x="16846" y="7126"/>
                  <a:pt x="17053" y="7891"/>
                  <a:pt x="17079" y="8851"/>
                </a:cubicBezTo>
                <a:cubicBezTo>
                  <a:pt x="17100" y="9607"/>
                  <a:pt x="17002" y="10370"/>
                  <a:pt x="16903" y="10833"/>
                </a:cubicBezTo>
                <a:cubicBezTo>
                  <a:pt x="16869" y="10993"/>
                  <a:pt x="17026" y="11142"/>
                  <a:pt x="17253" y="11166"/>
                </a:cubicBezTo>
                <a:cubicBezTo>
                  <a:pt x="17274" y="11168"/>
                  <a:pt x="17295" y="11169"/>
                  <a:pt x="17315" y="11169"/>
                </a:cubicBezTo>
                <a:cubicBezTo>
                  <a:pt x="17517" y="11169"/>
                  <a:pt x="17693" y="11065"/>
                  <a:pt x="17724" y="10920"/>
                </a:cubicBezTo>
                <a:cubicBezTo>
                  <a:pt x="17791" y="10611"/>
                  <a:pt x="18341" y="7853"/>
                  <a:pt x="17211" y="6367"/>
                </a:cubicBezTo>
                <a:cubicBezTo>
                  <a:pt x="16476" y="5401"/>
                  <a:pt x="14723" y="3788"/>
                  <a:pt x="11226" y="3788"/>
                </a:cubicBezTo>
                <a:cubicBezTo>
                  <a:pt x="11202" y="3788"/>
                  <a:pt x="11179" y="3788"/>
                  <a:pt x="11154" y="3788"/>
                </a:cubicBezTo>
                <a:close/>
                <a:moveTo>
                  <a:pt x="7747" y="4101"/>
                </a:moveTo>
                <a:cubicBezTo>
                  <a:pt x="7693" y="4099"/>
                  <a:pt x="7638" y="4103"/>
                  <a:pt x="7584" y="4115"/>
                </a:cubicBezTo>
                <a:cubicBezTo>
                  <a:pt x="6328" y="4411"/>
                  <a:pt x="5310" y="4929"/>
                  <a:pt x="4383" y="5747"/>
                </a:cubicBezTo>
                <a:cubicBezTo>
                  <a:pt x="2175" y="7694"/>
                  <a:pt x="2672" y="10159"/>
                  <a:pt x="2988" y="11129"/>
                </a:cubicBezTo>
                <a:cubicBezTo>
                  <a:pt x="3488" y="12660"/>
                  <a:pt x="5288" y="15181"/>
                  <a:pt x="7328" y="16583"/>
                </a:cubicBezTo>
                <a:cubicBezTo>
                  <a:pt x="9933" y="18374"/>
                  <a:pt x="12638" y="19625"/>
                  <a:pt x="17375" y="19905"/>
                </a:cubicBezTo>
                <a:cubicBezTo>
                  <a:pt x="17386" y="19905"/>
                  <a:pt x="17400" y="19905"/>
                  <a:pt x="17412" y="19905"/>
                </a:cubicBezTo>
                <a:cubicBezTo>
                  <a:pt x="17625" y="19905"/>
                  <a:pt x="17805" y="19790"/>
                  <a:pt x="17824" y="19638"/>
                </a:cubicBezTo>
                <a:cubicBezTo>
                  <a:pt x="17843" y="19478"/>
                  <a:pt x="17675" y="19337"/>
                  <a:pt x="17446" y="19324"/>
                </a:cubicBezTo>
                <a:cubicBezTo>
                  <a:pt x="12958" y="19058"/>
                  <a:pt x="10388" y="17870"/>
                  <a:pt x="7911" y="16167"/>
                </a:cubicBezTo>
                <a:cubicBezTo>
                  <a:pt x="5979" y="14839"/>
                  <a:pt x="4273" y="12450"/>
                  <a:pt x="3800" y="10999"/>
                </a:cubicBezTo>
                <a:cubicBezTo>
                  <a:pt x="3510" y="10111"/>
                  <a:pt x="3049" y="7859"/>
                  <a:pt x="5033" y="6110"/>
                </a:cubicBezTo>
                <a:cubicBezTo>
                  <a:pt x="5856" y="5384"/>
                  <a:pt x="6750" y="4926"/>
                  <a:pt x="7847" y="4668"/>
                </a:cubicBezTo>
                <a:cubicBezTo>
                  <a:pt x="8064" y="4617"/>
                  <a:pt x="8183" y="4452"/>
                  <a:pt x="8110" y="4300"/>
                </a:cubicBezTo>
                <a:cubicBezTo>
                  <a:pt x="8055" y="4185"/>
                  <a:pt x="7909" y="4110"/>
                  <a:pt x="7747" y="4101"/>
                </a:cubicBezTo>
                <a:close/>
                <a:moveTo>
                  <a:pt x="10497" y="5117"/>
                </a:moveTo>
                <a:cubicBezTo>
                  <a:pt x="9985" y="5127"/>
                  <a:pt x="9469" y="5180"/>
                  <a:pt x="8963" y="5279"/>
                </a:cubicBezTo>
                <a:cubicBezTo>
                  <a:pt x="7537" y="5556"/>
                  <a:pt x="6334" y="6162"/>
                  <a:pt x="5579" y="6987"/>
                </a:cubicBezTo>
                <a:cubicBezTo>
                  <a:pt x="4716" y="7928"/>
                  <a:pt x="4459" y="9116"/>
                  <a:pt x="4837" y="10425"/>
                </a:cubicBezTo>
                <a:cubicBezTo>
                  <a:pt x="5102" y="11342"/>
                  <a:pt x="5659" y="12347"/>
                  <a:pt x="6402" y="13254"/>
                </a:cubicBezTo>
                <a:cubicBezTo>
                  <a:pt x="6479" y="13348"/>
                  <a:pt x="6618" y="13400"/>
                  <a:pt x="6762" y="13400"/>
                </a:cubicBezTo>
                <a:cubicBezTo>
                  <a:pt x="6833" y="13400"/>
                  <a:pt x="6903" y="13388"/>
                  <a:pt x="6968" y="13362"/>
                </a:cubicBezTo>
                <a:cubicBezTo>
                  <a:pt x="7167" y="13282"/>
                  <a:pt x="7236" y="13103"/>
                  <a:pt x="7122" y="12964"/>
                </a:cubicBezTo>
                <a:cubicBezTo>
                  <a:pt x="6432" y="12122"/>
                  <a:pt x="5897" y="11155"/>
                  <a:pt x="5653" y="10310"/>
                </a:cubicBezTo>
                <a:cubicBezTo>
                  <a:pt x="4890" y="7666"/>
                  <a:pt x="7078" y="6250"/>
                  <a:pt x="9184" y="5841"/>
                </a:cubicBezTo>
                <a:cubicBezTo>
                  <a:pt x="12083" y="5277"/>
                  <a:pt x="14296" y="6355"/>
                  <a:pt x="14983" y="7710"/>
                </a:cubicBezTo>
                <a:cubicBezTo>
                  <a:pt x="15376" y="8486"/>
                  <a:pt x="15321" y="9279"/>
                  <a:pt x="15206" y="9807"/>
                </a:cubicBezTo>
                <a:cubicBezTo>
                  <a:pt x="15171" y="9967"/>
                  <a:pt x="15326" y="10115"/>
                  <a:pt x="15553" y="10140"/>
                </a:cubicBezTo>
                <a:cubicBezTo>
                  <a:pt x="15780" y="10164"/>
                  <a:pt x="15993" y="10055"/>
                  <a:pt x="16027" y="9896"/>
                </a:cubicBezTo>
                <a:cubicBezTo>
                  <a:pt x="16156" y="9302"/>
                  <a:pt x="16215" y="8405"/>
                  <a:pt x="15764" y="7515"/>
                </a:cubicBezTo>
                <a:cubicBezTo>
                  <a:pt x="15274" y="6547"/>
                  <a:pt x="14301" y="5825"/>
                  <a:pt x="12950" y="5428"/>
                </a:cubicBezTo>
                <a:cubicBezTo>
                  <a:pt x="12187" y="5204"/>
                  <a:pt x="11348" y="5100"/>
                  <a:pt x="10497" y="5117"/>
                </a:cubicBezTo>
                <a:close/>
                <a:moveTo>
                  <a:pt x="10248" y="6470"/>
                </a:moveTo>
                <a:cubicBezTo>
                  <a:pt x="9713" y="6493"/>
                  <a:pt x="9194" y="6588"/>
                  <a:pt x="8722" y="6755"/>
                </a:cubicBezTo>
                <a:cubicBezTo>
                  <a:pt x="7320" y="7253"/>
                  <a:pt x="6114" y="8504"/>
                  <a:pt x="6936" y="10524"/>
                </a:cubicBezTo>
                <a:cubicBezTo>
                  <a:pt x="8635" y="14696"/>
                  <a:pt x="12975" y="16231"/>
                  <a:pt x="13159" y="16294"/>
                </a:cubicBezTo>
                <a:cubicBezTo>
                  <a:pt x="13218" y="16314"/>
                  <a:pt x="13281" y="16326"/>
                  <a:pt x="13343" y="16326"/>
                </a:cubicBezTo>
                <a:cubicBezTo>
                  <a:pt x="13496" y="16326"/>
                  <a:pt x="13642" y="16265"/>
                  <a:pt x="13715" y="16162"/>
                </a:cubicBezTo>
                <a:cubicBezTo>
                  <a:pt x="13816" y="16018"/>
                  <a:pt x="13732" y="15844"/>
                  <a:pt x="13526" y="15772"/>
                </a:cubicBezTo>
                <a:cubicBezTo>
                  <a:pt x="13516" y="15769"/>
                  <a:pt x="12465" y="15398"/>
                  <a:pt x="11231" y="14548"/>
                </a:cubicBezTo>
                <a:cubicBezTo>
                  <a:pt x="10096" y="13767"/>
                  <a:pt x="8569" y="12407"/>
                  <a:pt x="7737" y="10364"/>
                </a:cubicBezTo>
                <a:cubicBezTo>
                  <a:pt x="7157" y="8938"/>
                  <a:pt x="7664" y="7783"/>
                  <a:pt x="9097" y="7275"/>
                </a:cubicBezTo>
                <a:cubicBezTo>
                  <a:pt x="10284" y="6854"/>
                  <a:pt x="12161" y="6945"/>
                  <a:pt x="13479" y="8138"/>
                </a:cubicBezTo>
                <a:cubicBezTo>
                  <a:pt x="13620" y="8265"/>
                  <a:pt x="13880" y="8289"/>
                  <a:pt x="14062" y="8190"/>
                </a:cubicBezTo>
                <a:cubicBezTo>
                  <a:pt x="14244" y="8091"/>
                  <a:pt x="14277" y="7909"/>
                  <a:pt x="14137" y="7781"/>
                </a:cubicBezTo>
                <a:cubicBezTo>
                  <a:pt x="13443" y="7154"/>
                  <a:pt x="12536" y="6728"/>
                  <a:pt x="11514" y="6552"/>
                </a:cubicBezTo>
                <a:cubicBezTo>
                  <a:pt x="11273" y="6510"/>
                  <a:pt x="11031" y="6484"/>
                  <a:pt x="10789" y="6472"/>
                </a:cubicBezTo>
                <a:cubicBezTo>
                  <a:pt x="10608" y="6463"/>
                  <a:pt x="10427" y="6463"/>
                  <a:pt x="10248" y="6470"/>
                </a:cubicBezTo>
                <a:close/>
                <a:moveTo>
                  <a:pt x="1512" y="6625"/>
                </a:moveTo>
                <a:cubicBezTo>
                  <a:pt x="1351" y="6634"/>
                  <a:pt x="1203" y="6710"/>
                  <a:pt x="1150" y="6825"/>
                </a:cubicBezTo>
                <a:cubicBezTo>
                  <a:pt x="839" y="7491"/>
                  <a:pt x="639" y="8405"/>
                  <a:pt x="639" y="9153"/>
                </a:cubicBezTo>
                <a:cubicBezTo>
                  <a:pt x="639" y="9314"/>
                  <a:pt x="826" y="9444"/>
                  <a:pt x="1055" y="9444"/>
                </a:cubicBezTo>
                <a:cubicBezTo>
                  <a:pt x="1285" y="9444"/>
                  <a:pt x="1470" y="9314"/>
                  <a:pt x="1470" y="9153"/>
                </a:cubicBezTo>
                <a:cubicBezTo>
                  <a:pt x="1470" y="8461"/>
                  <a:pt x="1656" y="7618"/>
                  <a:pt x="1941" y="7006"/>
                </a:cubicBezTo>
                <a:cubicBezTo>
                  <a:pt x="2012" y="6853"/>
                  <a:pt x="1894" y="6687"/>
                  <a:pt x="1676" y="6637"/>
                </a:cubicBezTo>
                <a:cubicBezTo>
                  <a:pt x="1621" y="6625"/>
                  <a:pt x="1566" y="6622"/>
                  <a:pt x="1512" y="6625"/>
                </a:cubicBezTo>
                <a:close/>
                <a:moveTo>
                  <a:pt x="11102" y="7922"/>
                </a:moveTo>
                <a:cubicBezTo>
                  <a:pt x="10771" y="7915"/>
                  <a:pt x="10417" y="7967"/>
                  <a:pt x="10042" y="8101"/>
                </a:cubicBezTo>
                <a:cubicBezTo>
                  <a:pt x="8587" y="8624"/>
                  <a:pt x="8194" y="9727"/>
                  <a:pt x="8993" y="11053"/>
                </a:cubicBezTo>
                <a:cubicBezTo>
                  <a:pt x="9788" y="12373"/>
                  <a:pt x="11391" y="13857"/>
                  <a:pt x="12891" y="14663"/>
                </a:cubicBezTo>
                <a:cubicBezTo>
                  <a:pt x="15646" y="16143"/>
                  <a:pt x="19243" y="16329"/>
                  <a:pt x="19394" y="16336"/>
                </a:cubicBezTo>
                <a:cubicBezTo>
                  <a:pt x="19404" y="16336"/>
                  <a:pt x="19412" y="16336"/>
                  <a:pt x="19422" y="16336"/>
                </a:cubicBezTo>
                <a:cubicBezTo>
                  <a:pt x="19638" y="16336"/>
                  <a:pt x="19821" y="16219"/>
                  <a:pt x="19836" y="16065"/>
                </a:cubicBezTo>
                <a:cubicBezTo>
                  <a:pt x="19851" y="15904"/>
                  <a:pt x="19678" y="15764"/>
                  <a:pt x="19449" y="15753"/>
                </a:cubicBezTo>
                <a:cubicBezTo>
                  <a:pt x="19414" y="15752"/>
                  <a:pt x="15948" y="15571"/>
                  <a:pt x="13397" y="14200"/>
                </a:cubicBezTo>
                <a:cubicBezTo>
                  <a:pt x="12022" y="13462"/>
                  <a:pt x="10493" y="12042"/>
                  <a:pt x="9760" y="10825"/>
                </a:cubicBezTo>
                <a:cubicBezTo>
                  <a:pt x="9140" y="9796"/>
                  <a:pt x="9382" y="8993"/>
                  <a:pt x="10422" y="8620"/>
                </a:cubicBezTo>
                <a:cubicBezTo>
                  <a:pt x="10781" y="8491"/>
                  <a:pt x="11732" y="8149"/>
                  <a:pt x="13216" y="9844"/>
                </a:cubicBezTo>
                <a:cubicBezTo>
                  <a:pt x="13657" y="10347"/>
                  <a:pt x="14785" y="11410"/>
                  <a:pt x="15342" y="11767"/>
                </a:cubicBezTo>
                <a:cubicBezTo>
                  <a:pt x="15512" y="11876"/>
                  <a:pt x="15773" y="11867"/>
                  <a:pt x="15928" y="11748"/>
                </a:cubicBezTo>
                <a:cubicBezTo>
                  <a:pt x="16083" y="11630"/>
                  <a:pt x="16072" y="11446"/>
                  <a:pt x="15903" y="11338"/>
                </a:cubicBezTo>
                <a:cubicBezTo>
                  <a:pt x="15437" y="11038"/>
                  <a:pt x="14376" y="10055"/>
                  <a:pt x="13926" y="9540"/>
                </a:cubicBezTo>
                <a:cubicBezTo>
                  <a:pt x="13547" y="9107"/>
                  <a:pt x="12538" y="7955"/>
                  <a:pt x="11102" y="7922"/>
                </a:cubicBezTo>
                <a:close/>
                <a:moveTo>
                  <a:pt x="21077" y="8390"/>
                </a:moveTo>
                <a:cubicBezTo>
                  <a:pt x="20847" y="8397"/>
                  <a:pt x="20669" y="8534"/>
                  <a:pt x="20680" y="8694"/>
                </a:cubicBezTo>
                <a:cubicBezTo>
                  <a:pt x="20740" y="9617"/>
                  <a:pt x="20680" y="10537"/>
                  <a:pt x="20496" y="11506"/>
                </a:cubicBezTo>
                <a:cubicBezTo>
                  <a:pt x="20466" y="11666"/>
                  <a:pt x="20626" y="11812"/>
                  <a:pt x="20853" y="11833"/>
                </a:cubicBezTo>
                <a:cubicBezTo>
                  <a:pt x="20872" y="11835"/>
                  <a:pt x="20890" y="11835"/>
                  <a:pt x="20908" y="11835"/>
                </a:cubicBezTo>
                <a:cubicBezTo>
                  <a:pt x="21113" y="11835"/>
                  <a:pt x="21292" y="11730"/>
                  <a:pt x="21320" y="11583"/>
                </a:cubicBezTo>
                <a:cubicBezTo>
                  <a:pt x="21510" y="10579"/>
                  <a:pt x="21573" y="9626"/>
                  <a:pt x="21511" y="8668"/>
                </a:cubicBezTo>
                <a:cubicBezTo>
                  <a:pt x="21500" y="8508"/>
                  <a:pt x="21307" y="8385"/>
                  <a:pt x="21077" y="8390"/>
                </a:cubicBezTo>
                <a:close/>
                <a:moveTo>
                  <a:pt x="11308" y="9289"/>
                </a:moveTo>
                <a:cubicBezTo>
                  <a:pt x="11114" y="9271"/>
                  <a:pt x="10939" y="9303"/>
                  <a:pt x="10799" y="9347"/>
                </a:cubicBezTo>
                <a:cubicBezTo>
                  <a:pt x="10472" y="9448"/>
                  <a:pt x="10334" y="9609"/>
                  <a:pt x="10276" y="9727"/>
                </a:cubicBezTo>
                <a:cubicBezTo>
                  <a:pt x="10099" y="10088"/>
                  <a:pt x="10395" y="10523"/>
                  <a:pt x="10769" y="11013"/>
                </a:cubicBezTo>
                <a:cubicBezTo>
                  <a:pt x="11153" y="11514"/>
                  <a:pt x="12114" y="12574"/>
                  <a:pt x="13280" y="13371"/>
                </a:cubicBezTo>
                <a:cubicBezTo>
                  <a:pt x="13445" y="13483"/>
                  <a:pt x="13708" y="13481"/>
                  <a:pt x="13869" y="13366"/>
                </a:cubicBezTo>
                <a:cubicBezTo>
                  <a:pt x="14029" y="13250"/>
                  <a:pt x="14025" y="13066"/>
                  <a:pt x="13861" y="12953"/>
                </a:cubicBezTo>
                <a:cubicBezTo>
                  <a:pt x="12765" y="12204"/>
                  <a:pt x="11838" y="11175"/>
                  <a:pt x="11501" y="10736"/>
                </a:cubicBezTo>
                <a:cubicBezTo>
                  <a:pt x="11361" y="10553"/>
                  <a:pt x="10989" y="10066"/>
                  <a:pt x="11062" y="9917"/>
                </a:cubicBezTo>
                <a:cubicBezTo>
                  <a:pt x="11064" y="9912"/>
                  <a:pt x="11070" y="9898"/>
                  <a:pt x="11134" y="9879"/>
                </a:cubicBezTo>
                <a:cubicBezTo>
                  <a:pt x="11194" y="9860"/>
                  <a:pt x="11223" y="9852"/>
                  <a:pt x="11338" y="9934"/>
                </a:cubicBezTo>
                <a:cubicBezTo>
                  <a:pt x="11513" y="10060"/>
                  <a:pt x="11726" y="10312"/>
                  <a:pt x="11975" y="10604"/>
                </a:cubicBezTo>
                <a:cubicBezTo>
                  <a:pt x="12508" y="11228"/>
                  <a:pt x="13501" y="12390"/>
                  <a:pt x="15439" y="13160"/>
                </a:cubicBezTo>
                <a:cubicBezTo>
                  <a:pt x="17682" y="14052"/>
                  <a:pt x="20201" y="14171"/>
                  <a:pt x="20307" y="14176"/>
                </a:cubicBezTo>
                <a:cubicBezTo>
                  <a:pt x="20316" y="14176"/>
                  <a:pt x="20326" y="14176"/>
                  <a:pt x="20335" y="14176"/>
                </a:cubicBezTo>
                <a:cubicBezTo>
                  <a:pt x="20552" y="14176"/>
                  <a:pt x="20735" y="14057"/>
                  <a:pt x="20749" y="13903"/>
                </a:cubicBezTo>
                <a:cubicBezTo>
                  <a:pt x="20763" y="13742"/>
                  <a:pt x="20588" y="13604"/>
                  <a:pt x="20359" y="13593"/>
                </a:cubicBezTo>
                <a:cubicBezTo>
                  <a:pt x="20335" y="13592"/>
                  <a:pt x="17920" y="13476"/>
                  <a:pt x="15849" y="12653"/>
                </a:cubicBezTo>
                <a:cubicBezTo>
                  <a:pt x="14101" y="11958"/>
                  <a:pt x="13183" y="10883"/>
                  <a:pt x="12690" y="10305"/>
                </a:cubicBezTo>
                <a:cubicBezTo>
                  <a:pt x="12403" y="9968"/>
                  <a:pt x="12175" y="9700"/>
                  <a:pt x="11931" y="9526"/>
                </a:cubicBezTo>
                <a:cubicBezTo>
                  <a:pt x="11717" y="9373"/>
                  <a:pt x="11502" y="9307"/>
                  <a:pt x="11308" y="9289"/>
                </a:cubicBezTo>
                <a:close/>
                <a:moveTo>
                  <a:pt x="1214" y="10075"/>
                </a:moveTo>
                <a:cubicBezTo>
                  <a:pt x="985" y="10089"/>
                  <a:pt x="817" y="10231"/>
                  <a:pt x="837" y="10392"/>
                </a:cubicBezTo>
                <a:cubicBezTo>
                  <a:pt x="997" y="11678"/>
                  <a:pt x="2204" y="14433"/>
                  <a:pt x="3968" y="16049"/>
                </a:cubicBezTo>
                <a:cubicBezTo>
                  <a:pt x="4762" y="16776"/>
                  <a:pt x="5614" y="17435"/>
                  <a:pt x="6499" y="18009"/>
                </a:cubicBezTo>
                <a:cubicBezTo>
                  <a:pt x="6579" y="18061"/>
                  <a:pt x="6681" y="18087"/>
                  <a:pt x="6782" y="18087"/>
                </a:cubicBezTo>
                <a:cubicBezTo>
                  <a:pt x="6894" y="18087"/>
                  <a:pt x="7005" y="18055"/>
                  <a:pt x="7087" y="17993"/>
                </a:cubicBezTo>
                <a:cubicBezTo>
                  <a:pt x="7243" y="17875"/>
                  <a:pt x="7231" y="17690"/>
                  <a:pt x="7062" y="17581"/>
                </a:cubicBezTo>
                <a:cubicBezTo>
                  <a:pt x="6212" y="17030"/>
                  <a:pt x="5393" y="16395"/>
                  <a:pt x="4628" y="15694"/>
                </a:cubicBezTo>
                <a:cubicBezTo>
                  <a:pt x="2959" y="14165"/>
                  <a:pt x="1815" y="11559"/>
                  <a:pt x="1663" y="10341"/>
                </a:cubicBezTo>
                <a:cubicBezTo>
                  <a:pt x="1643" y="10181"/>
                  <a:pt x="1443" y="10061"/>
                  <a:pt x="1214" y="10075"/>
                </a:cubicBezTo>
                <a:close/>
                <a:moveTo>
                  <a:pt x="17037" y="11823"/>
                </a:moveTo>
                <a:cubicBezTo>
                  <a:pt x="16875" y="11823"/>
                  <a:pt x="16720" y="11889"/>
                  <a:pt x="16652" y="12000"/>
                </a:cubicBezTo>
                <a:cubicBezTo>
                  <a:pt x="16563" y="12148"/>
                  <a:pt x="16662" y="12320"/>
                  <a:pt x="16873" y="12383"/>
                </a:cubicBezTo>
                <a:cubicBezTo>
                  <a:pt x="18934" y="12996"/>
                  <a:pt x="20622" y="13006"/>
                  <a:pt x="20707" y="13006"/>
                </a:cubicBezTo>
                <a:cubicBezTo>
                  <a:pt x="20936" y="13005"/>
                  <a:pt x="21122" y="12874"/>
                  <a:pt x="21121" y="12713"/>
                </a:cubicBezTo>
                <a:cubicBezTo>
                  <a:pt x="21121" y="12553"/>
                  <a:pt x="20937" y="12423"/>
                  <a:pt x="20707" y="12423"/>
                </a:cubicBezTo>
                <a:cubicBezTo>
                  <a:pt x="20687" y="12423"/>
                  <a:pt x="19112" y="12417"/>
                  <a:pt x="17198" y="11847"/>
                </a:cubicBezTo>
                <a:cubicBezTo>
                  <a:pt x="17146" y="11832"/>
                  <a:pt x="17091" y="11823"/>
                  <a:pt x="17037" y="11823"/>
                </a:cubicBezTo>
                <a:close/>
                <a:moveTo>
                  <a:pt x="361" y="12860"/>
                </a:moveTo>
                <a:cubicBezTo>
                  <a:pt x="133" y="12881"/>
                  <a:pt x="-27" y="13027"/>
                  <a:pt x="3" y="13186"/>
                </a:cubicBezTo>
                <a:cubicBezTo>
                  <a:pt x="130" y="13851"/>
                  <a:pt x="640" y="14606"/>
                  <a:pt x="976" y="15105"/>
                </a:cubicBezTo>
                <a:cubicBezTo>
                  <a:pt x="1063" y="15235"/>
                  <a:pt x="1138" y="15347"/>
                  <a:pt x="1189" y="15432"/>
                </a:cubicBezTo>
                <a:cubicBezTo>
                  <a:pt x="1257" y="15543"/>
                  <a:pt x="1410" y="15609"/>
                  <a:pt x="1571" y="15609"/>
                </a:cubicBezTo>
                <a:cubicBezTo>
                  <a:pt x="1626" y="15609"/>
                  <a:pt x="1682" y="15602"/>
                  <a:pt x="1735" y="15586"/>
                </a:cubicBezTo>
                <a:cubicBezTo>
                  <a:pt x="1947" y="15523"/>
                  <a:pt x="2043" y="15352"/>
                  <a:pt x="1954" y="15204"/>
                </a:cubicBezTo>
                <a:cubicBezTo>
                  <a:pt x="1896" y="15108"/>
                  <a:pt x="1819" y="14991"/>
                  <a:pt x="1728" y="14856"/>
                </a:cubicBezTo>
                <a:cubicBezTo>
                  <a:pt x="1414" y="14390"/>
                  <a:pt x="939" y="13685"/>
                  <a:pt x="830" y="13110"/>
                </a:cubicBezTo>
                <a:cubicBezTo>
                  <a:pt x="799" y="12950"/>
                  <a:pt x="588" y="12838"/>
                  <a:pt x="361" y="12860"/>
                </a:cubicBezTo>
                <a:close/>
                <a:moveTo>
                  <a:pt x="15129" y="13701"/>
                </a:moveTo>
                <a:cubicBezTo>
                  <a:pt x="14967" y="13694"/>
                  <a:pt x="14807" y="13753"/>
                  <a:pt x="14730" y="13861"/>
                </a:cubicBezTo>
                <a:cubicBezTo>
                  <a:pt x="14627" y="14005"/>
                  <a:pt x="14711" y="14180"/>
                  <a:pt x="14916" y="14253"/>
                </a:cubicBezTo>
                <a:cubicBezTo>
                  <a:pt x="17269" y="15080"/>
                  <a:pt x="19720" y="15239"/>
                  <a:pt x="19824" y="15246"/>
                </a:cubicBezTo>
                <a:cubicBezTo>
                  <a:pt x="19836" y="15246"/>
                  <a:pt x="19849" y="15247"/>
                  <a:pt x="19861" y="15247"/>
                </a:cubicBezTo>
                <a:cubicBezTo>
                  <a:pt x="20074" y="15247"/>
                  <a:pt x="20254" y="15133"/>
                  <a:pt x="20273" y="14981"/>
                </a:cubicBezTo>
                <a:cubicBezTo>
                  <a:pt x="20293" y="14821"/>
                  <a:pt x="20124" y="14679"/>
                  <a:pt x="19895" y="14665"/>
                </a:cubicBezTo>
                <a:cubicBezTo>
                  <a:pt x="19872" y="14663"/>
                  <a:pt x="17494" y="14508"/>
                  <a:pt x="15288" y="13733"/>
                </a:cubicBezTo>
                <a:cubicBezTo>
                  <a:pt x="15236" y="13714"/>
                  <a:pt x="15183" y="13704"/>
                  <a:pt x="15129" y="13701"/>
                </a:cubicBezTo>
                <a:close/>
                <a:moveTo>
                  <a:pt x="7941" y="14159"/>
                </a:moveTo>
                <a:cubicBezTo>
                  <a:pt x="7888" y="14166"/>
                  <a:pt x="7837" y="14180"/>
                  <a:pt x="7789" y="14202"/>
                </a:cubicBezTo>
                <a:cubicBezTo>
                  <a:pt x="7599" y="14292"/>
                  <a:pt x="7547" y="14474"/>
                  <a:pt x="7675" y="14607"/>
                </a:cubicBezTo>
                <a:cubicBezTo>
                  <a:pt x="8981" y="15969"/>
                  <a:pt x="10833" y="17022"/>
                  <a:pt x="13179" y="17738"/>
                </a:cubicBezTo>
                <a:cubicBezTo>
                  <a:pt x="15328" y="18393"/>
                  <a:pt x="17275" y="18577"/>
                  <a:pt x="18243" y="18628"/>
                </a:cubicBezTo>
                <a:cubicBezTo>
                  <a:pt x="18254" y="18629"/>
                  <a:pt x="18262" y="18628"/>
                  <a:pt x="18273" y="18628"/>
                </a:cubicBezTo>
                <a:cubicBezTo>
                  <a:pt x="18488" y="18628"/>
                  <a:pt x="18671" y="18512"/>
                  <a:pt x="18687" y="18359"/>
                </a:cubicBezTo>
                <a:cubicBezTo>
                  <a:pt x="18704" y="18198"/>
                  <a:pt x="18534" y="18058"/>
                  <a:pt x="18305" y="18045"/>
                </a:cubicBezTo>
                <a:cubicBezTo>
                  <a:pt x="17568" y="18007"/>
                  <a:pt x="15624" y="17848"/>
                  <a:pt x="13511" y="17204"/>
                </a:cubicBezTo>
                <a:cubicBezTo>
                  <a:pt x="11313" y="16533"/>
                  <a:pt x="9581" y="15550"/>
                  <a:pt x="8365" y="14282"/>
                </a:cubicBezTo>
                <a:cubicBezTo>
                  <a:pt x="8269" y="14182"/>
                  <a:pt x="8100" y="14137"/>
                  <a:pt x="7941" y="14159"/>
                </a:cubicBezTo>
                <a:close/>
                <a:moveTo>
                  <a:pt x="2435" y="16226"/>
                </a:moveTo>
                <a:cubicBezTo>
                  <a:pt x="2329" y="16217"/>
                  <a:pt x="2218" y="16236"/>
                  <a:pt x="2127" y="16286"/>
                </a:cubicBezTo>
                <a:cubicBezTo>
                  <a:pt x="1946" y="16384"/>
                  <a:pt x="1915" y="16567"/>
                  <a:pt x="2055" y="16694"/>
                </a:cubicBezTo>
                <a:cubicBezTo>
                  <a:pt x="4640" y="19029"/>
                  <a:pt x="6844" y="20424"/>
                  <a:pt x="11722" y="21572"/>
                </a:cubicBezTo>
                <a:cubicBezTo>
                  <a:pt x="11766" y="21583"/>
                  <a:pt x="11810" y="21588"/>
                  <a:pt x="11854" y="21588"/>
                </a:cubicBezTo>
                <a:cubicBezTo>
                  <a:pt x="12027" y="21588"/>
                  <a:pt x="12190" y="21512"/>
                  <a:pt x="12248" y="21390"/>
                </a:cubicBezTo>
                <a:cubicBezTo>
                  <a:pt x="12321" y="21237"/>
                  <a:pt x="12205" y="21072"/>
                  <a:pt x="11988" y="21021"/>
                </a:cubicBezTo>
                <a:cubicBezTo>
                  <a:pt x="7283" y="19913"/>
                  <a:pt x="5249" y="18627"/>
                  <a:pt x="2713" y="16336"/>
                </a:cubicBezTo>
                <a:cubicBezTo>
                  <a:pt x="2642" y="16272"/>
                  <a:pt x="2541" y="16236"/>
                  <a:pt x="2435" y="16226"/>
                </a:cubicBezTo>
                <a:close/>
                <a:moveTo>
                  <a:pt x="15586" y="16372"/>
                </a:moveTo>
                <a:cubicBezTo>
                  <a:pt x="15424" y="16378"/>
                  <a:pt x="15275" y="16450"/>
                  <a:pt x="15216" y="16564"/>
                </a:cubicBezTo>
                <a:cubicBezTo>
                  <a:pt x="15137" y="16715"/>
                  <a:pt x="15246" y="16882"/>
                  <a:pt x="15461" y="16938"/>
                </a:cubicBezTo>
                <a:cubicBezTo>
                  <a:pt x="17305" y="17412"/>
                  <a:pt x="18763" y="17461"/>
                  <a:pt x="18824" y="17463"/>
                </a:cubicBezTo>
                <a:cubicBezTo>
                  <a:pt x="18830" y="17463"/>
                  <a:pt x="18837" y="17463"/>
                  <a:pt x="18843" y="17463"/>
                </a:cubicBezTo>
                <a:cubicBezTo>
                  <a:pt x="19065" y="17463"/>
                  <a:pt x="19248" y="17341"/>
                  <a:pt x="19258" y="17185"/>
                </a:cubicBezTo>
                <a:cubicBezTo>
                  <a:pt x="19268" y="17024"/>
                  <a:pt x="19090" y="16889"/>
                  <a:pt x="18861" y="16882"/>
                </a:cubicBezTo>
                <a:cubicBezTo>
                  <a:pt x="18847" y="16882"/>
                  <a:pt x="17473" y="16833"/>
                  <a:pt x="15749" y="16390"/>
                </a:cubicBezTo>
                <a:cubicBezTo>
                  <a:pt x="15695" y="16376"/>
                  <a:pt x="15639" y="16371"/>
                  <a:pt x="15586" y="16372"/>
                </a:cubicBezTo>
                <a:close/>
                <a:moveTo>
                  <a:pt x="3038" y="18536"/>
                </a:moveTo>
                <a:cubicBezTo>
                  <a:pt x="2932" y="18530"/>
                  <a:pt x="2822" y="18553"/>
                  <a:pt x="2735" y="18605"/>
                </a:cubicBezTo>
                <a:cubicBezTo>
                  <a:pt x="2561" y="18710"/>
                  <a:pt x="2539" y="18894"/>
                  <a:pt x="2688" y="19016"/>
                </a:cubicBezTo>
                <a:cubicBezTo>
                  <a:pt x="3629" y="19787"/>
                  <a:pt x="4952" y="20590"/>
                  <a:pt x="6224" y="21164"/>
                </a:cubicBezTo>
                <a:cubicBezTo>
                  <a:pt x="6293" y="21195"/>
                  <a:pt x="6370" y="21209"/>
                  <a:pt x="6447" y="21209"/>
                </a:cubicBezTo>
                <a:cubicBezTo>
                  <a:pt x="6584" y="21209"/>
                  <a:pt x="6718" y="21162"/>
                  <a:pt x="6797" y="21075"/>
                </a:cubicBezTo>
                <a:cubicBezTo>
                  <a:pt x="6921" y="20940"/>
                  <a:pt x="6866" y="20760"/>
                  <a:pt x="6673" y="20673"/>
                </a:cubicBezTo>
                <a:cubicBezTo>
                  <a:pt x="5741" y="20253"/>
                  <a:pt x="4370" y="19497"/>
                  <a:pt x="3321" y="18637"/>
                </a:cubicBezTo>
                <a:cubicBezTo>
                  <a:pt x="3246" y="18576"/>
                  <a:pt x="3144" y="18542"/>
                  <a:pt x="3038" y="18536"/>
                </a:cubicBezTo>
                <a:close/>
                <a:moveTo>
                  <a:pt x="8531" y="18541"/>
                </a:moveTo>
                <a:cubicBezTo>
                  <a:pt x="8427" y="18554"/>
                  <a:pt x="8329" y="18595"/>
                  <a:pt x="8263" y="18661"/>
                </a:cubicBezTo>
                <a:cubicBezTo>
                  <a:pt x="8132" y="18793"/>
                  <a:pt x="8179" y="18974"/>
                  <a:pt x="8368" y="19066"/>
                </a:cubicBezTo>
                <a:cubicBezTo>
                  <a:pt x="11665" y="20673"/>
                  <a:pt x="15613" y="21036"/>
                  <a:pt x="15779" y="21051"/>
                </a:cubicBezTo>
                <a:cubicBezTo>
                  <a:pt x="15797" y="21052"/>
                  <a:pt x="15814" y="21052"/>
                  <a:pt x="15831" y="21052"/>
                </a:cubicBezTo>
                <a:cubicBezTo>
                  <a:pt x="16038" y="21052"/>
                  <a:pt x="16217" y="20946"/>
                  <a:pt x="16243" y="20798"/>
                </a:cubicBezTo>
                <a:cubicBezTo>
                  <a:pt x="16272" y="20639"/>
                  <a:pt x="16111" y="20492"/>
                  <a:pt x="15883" y="20472"/>
                </a:cubicBezTo>
                <a:cubicBezTo>
                  <a:pt x="15845" y="20468"/>
                  <a:pt x="11972" y="20114"/>
                  <a:pt x="8842" y="18588"/>
                </a:cubicBezTo>
                <a:cubicBezTo>
                  <a:pt x="8747" y="18542"/>
                  <a:pt x="8636" y="18528"/>
                  <a:pt x="8531" y="18541"/>
                </a:cubicBezTo>
                <a:close/>
              </a:path>
            </a:pathLst>
          </a:custGeom>
          <a:solidFill>
            <a:srgbClr val="FFFFFF"/>
          </a:solidFill>
          <a:ln w="12700">
            <a:miter lim="400000"/>
          </a:ln>
        </p:spPr>
        <p:txBody>
          <a:bodyPr lIns="45719" rIns="45719" anchor="ctr"/>
          <a:lstStyle/>
          <a:p>
            <a:endParaRPr/>
          </a:p>
        </p:txBody>
      </p:sp>
      <p:sp>
        <p:nvSpPr>
          <p:cNvPr id="38" name="City">
            <a:extLst>
              <a:ext uri="{FF2B5EF4-FFF2-40B4-BE49-F238E27FC236}">
                <a16:creationId xmlns:a16="http://schemas.microsoft.com/office/drawing/2014/main" id="{05BA0794-015A-4949-88F3-0EF3283377AA}"/>
              </a:ext>
            </a:extLst>
          </p:cNvPr>
          <p:cNvSpPr/>
          <p:nvPr/>
        </p:nvSpPr>
        <p:spPr>
          <a:xfrm>
            <a:off x="1761993" y="459727"/>
            <a:ext cx="978744" cy="627926"/>
          </a:xfrm>
          <a:custGeom>
            <a:avLst/>
            <a:gdLst/>
            <a:ahLst/>
            <a:cxnLst>
              <a:cxn ang="0">
                <a:pos x="wd2" y="hd2"/>
              </a:cxn>
              <a:cxn ang="5400000">
                <a:pos x="wd2" y="hd2"/>
              </a:cxn>
              <a:cxn ang="10800000">
                <a:pos x="wd2" y="hd2"/>
              </a:cxn>
              <a:cxn ang="16200000">
                <a:pos x="wd2" y="hd2"/>
              </a:cxn>
            </a:cxnLst>
            <a:rect l="0" t="0" r="r" b="b"/>
            <a:pathLst>
              <a:path w="21600" h="21600" extrusionOk="0">
                <a:moveTo>
                  <a:pt x="9497" y="0"/>
                </a:moveTo>
                <a:lnTo>
                  <a:pt x="9497" y="2423"/>
                </a:lnTo>
                <a:lnTo>
                  <a:pt x="8912" y="2423"/>
                </a:lnTo>
                <a:lnTo>
                  <a:pt x="8912" y="12015"/>
                </a:lnTo>
                <a:lnTo>
                  <a:pt x="8161" y="12015"/>
                </a:lnTo>
                <a:lnTo>
                  <a:pt x="8161" y="8943"/>
                </a:lnTo>
                <a:lnTo>
                  <a:pt x="7359" y="8943"/>
                </a:lnTo>
                <a:lnTo>
                  <a:pt x="7359" y="5760"/>
                </a:lnTo>
                <a:lnTo>
                  <a:pt x="4652" y="5760"/>
                </a:lnTo>
                <a:lnTo>
                  <a:pt x="4652" y="8943"/>
                </a:lnTo>
                <a:lnTo>
                  <a:pt x="4652" y="14361"/>
                </a:lnTo>
                <a:lnTo>
                  <a:pt x="3918" y="14361"/>
                </a:lnTo>
                <a:lnTo>
                  <a:pt x="3918" y="10561"/>
                </a:lnTo>
                <a:lnTo>
                  <a:pt x="1907" y="10561"/>
                </a:lnTo>
                <a:lnTo>
                  <a:pt x="1907" y="15385"/>
                </a:lnTo>
                <a:lnTo>
                  <a:pt x="940" y="15385"/>
                </a:lnTo>
                <a:lnTo>
                  <a:pt x="940" y="17597"/>
                </a:lnTo>
                <a:lnTo>
                  <a:pt x="0" y="17597"/>
                </a:lnTo>
                <a:lnTo>
                  <a:pt x="0" y="21600"/>
                </a:lnTo>
                <a:lnTo>
                  <a:pt x="21600" y="21600"/>
                </a:lnTo>
                <a:lnTo>
                  <a:pt x="21600" y="17597"/>
                </a:lnTo>
                <a:lnTo>
                  <a:pt x="20672" y="17597"/>
                </a:lnTo>
                <a:lnTo>
                  <a:pt x="20672" y="15385"/>
                </a:lnTo>
                <a:lnTo>
                  <a:pt x="19821" y="15385"/>
                </a:lnTo>
                <a:lnTo>
                  <a:pt x="19821" y="12015"/>
                </a:lnTo>
                <a:lnTo>
                  <a:pt x="19033" y="12015"/>
                </a:lnTo>
                <a:lnTo>
                  <a:pt x="19033" y="8191"/>
                </a:lnTo>
                <a:lnTo>
                  <a:pt x="16927" y="8191"/>
                </a:lnTo>
                <a:lnTo>
                  <a:pt x="16927" y="15803"/>
                </a:lnTo>
                <a:lnTo>
                  <a:pt x="16212" y="15803"/>
                </a:lnTo>
                <a:lnTo>
                  <a:pt x="16212" y="3677"/>
                </a:lnTo>
                <a:lnTo>
                  <a:pt x="13299" y="4969"/>
                </a:lnTo>
                <a:lnTo>
                  <a:pt x="13299" y="9566"/>
                </a:lnTo>
                <a:lnTo>
                  <a:pt x="12557" y="9566"/>
                </a:lnTo>
                <a:lnTo>
                  <a:pt x="12557" y="2423"/>
                </a:lnTo>
                <a:lnTo>
                  <a:pt x="11973" y="2423"/>
                </a:lnTo>
                <a:lnTo>
                  <a:pt x="11973" y="0"/>
                </a:lnTo>
                <a:lnTo>
                  <a:pt x="9497" y="0"/>
                </a:lnTo>
                <a:close/>
              </a:path>
            </a:pathLst>
          </a:custGeom>
          <a:solidFill>
            <a:srgbClr val="FFFFFF"/>
          </a:solidFill>
          <a:ln w="12700">
            <a:miter lim="400000"/>
          </a:ln>
        </p:spPr>
        <p:txBody>
          <a:bodyPr lIns="45719" rIns="45719" anchor="ctr"/>
          <a:lstStyle/>
          <a:p>
            <a:endParaRPr/>
          </a:p>
        </p:txBody>
      </p:sp>
      <p:sp>
        <p:nvSpPr>
          <p:cNvPr id="39" name="Rocket">
            <a:extLst>
              <a:ext uri="{FF2B5EF4-FFF2-40B4-BE49-F238E27FC236}">
                <a16:creationId xmlns:a16="http://schemas.microsoft.com/office/drawing/2014/main" id="{BC4C320F-3118-A942-8CCE-0BDBC54A5415}"/>
              </a:ext>
            </a:extLst>
          </p:cNvPr>
          <p:cNvSpPr/>
          <p:nvPr/>
        </p:nvSpPr>
        <p:spPr>
          <a:xfrm>
            <a:off x="5799592" y="3737601"/>
            <a:ext cx="268800" cy="1128460"/>
          </a:xfrm>
          <a:custGeom>
            <a:avLst/>
            <a:gdLst/>
            <a:ahLst/>
            <a:cxnLst>
              <a:cxn ang="0">
                <a:pos x="wd2" y="hd2"/>
              </a:cxn>
              <a:cxn ang="5400000">
                <a:pos x="wd2" y="hd2"/>
              </a:cxn>
              <a:cxn ang="10800000">
                <a:pos x="wd2" y="hd2"/>
              </a:cxn>
              <a:cxn ang="16200000">
                <a:pos x="wd2" y="hd2"/>
              </a:cxn>
            </a:cxnLst>
            <a:rect l="0" t="0" r="r" b="b"/>
            <a:pathLst>
              <a:path w="21600" h="21600" extrusionOk="0">
                <a:moveTo>
                  <a:pt x="10580" y="0"/>
                </a:moveTo>
                <a:lnTo>
                  <a:pt x="10276" y="888"/>
                </a:lnTo>
                <a:lnTo>
                  <a:pt x="8646" y="1671"/>
                </a:lnTo>
                <a:lnTo>
                  <a:pt x="8646" y="2849"/>
                </a:lnTo>
                <a:lnTo>
                  <a:pt x="13103" y="2849"/>
                </a:lnTo>
                <a:lnTo>
                  <a:pt x="13103" y="1671"/>
                </a:lnTo>
                <a:lnTo>
                  <a:pt x="11473" y="888"/>
                </a:lnTo>
                <a:lnTo>
                  <a:pt x="11176" y="0"/>
                </a:lnTo>
                <a:lnTo>
                  <a:pt x="10580" y="0"/>
                </a:lnTo>
                <a:close/>
                <a:moveTo>
                  <a:pt x="8653" y="3146"/>
                </a:moveTo>
                <a:lnTo>
                  <a:pt x="7406" y="5111"/>
                </a:lnTo>
                <a:lnTo>
                  <a:pt x="14407" y="5111"/>
                </a:lnTo>
                <a:lnTo>
                  <a:pt x="13160" y="3146"/>
                </a:lnTo>
                <a:lnTo>
                  <a:pt x="8653" y="3146"/>
                </a:lnTo>
                <a:close/>
                <a:moveTo>
                  <a:pt x="7406" y="5417"/>
                </a:moveTo>
                <a:lnTo>
                  <a:pt x="7406" y="7750"/>
                </a:lnTo>
                <a:lnTo>
                  <a:pt x="14407" y="7750"/>
                </a:lnTo>
                <a:lnTo>
                  <a:pt x="14407" y="5417"/>
                </a:lnTo>
                <a:lnTo>
                  <a:pt x="7406" y="5417"/>
                </a:lnTo>
                <a:close/>
                <a:moveTo>
                  <a:pt x="7462" y="8037"/>
                </a:moveTo>
                <a:lnTo>
                  <a:pt x="5067" y="9718"/>
                </a:lnTo>
                <a:lnTo>
                  <a:pt x="16746" y="9718"/>
                </a:lnTo>
                <a:lnTo>
                  <a:pt x="14350" y="8037"/>
                </a:lnTo>
                <a:lnTo>
                  <a:pt x="7462" y="8037"/>
                </a:lnTo>
                <a:close/>
                <a:moveTo>
                  <a:pt x="5067" y="10072"/>
                </a:moveTo>
                <a:lnTo>
                  <a:pt x="5067" y="17292"/>
                </a:lnTo>
                <a:lnTo>
                  <a:pt x="16746" y="17292"/>
                </a:lnTo>
                <a:lnTo>
                  <a:pt x="16746" y="10072"/>
                </a:lnTo>
                <a:lnTo>
                  <a:pt x="5067" y="10072"/>
                </a:lnTo>
                <a:close/>
                <a:moveTo>
                  <a:pt x="4826" y="17616"/>
                </a:moveTo>
                <a:lnTo>
                  <a:pt x="3607" y="18894"/>
                </a:lnTo>
                <a:lnTo>
                  <a:pt x="0" y="19346"/>
                </a:lnTo>
                <a:lnTo>
                  <a:pt x="0" y="19797"/>
                </a:lnTo>
                <a:lnTo>
                  <a:pt x="2750" y="19797"/>
                </a:lnTo>
                <a:lnTo>
                  <a:pt x="2105" y="20476"/>
                </a:lnTo>
                <a:lnTo>
                  <a:pt x="19701" y="20476"/>
                </a:lnTo>
                <a:lnTo>
                  <a:pt x="19056" y="19797"/>
                </a:lnTo>
                <a:lnTo>
                  <a:pt x="21600" y="19797"/>
                </a:lnTo>
                <a:lnTo>
                  <a:pt x="21600" y="19346"/>
                </a:lnTo>
                <a:lnTo>
                  <a:pt x="18227" y="18923"/>
                </a:lnTo>
                <a:lnTo>
                  <a:pt x="16980" y="17616"/>
                </a:lnTo>
                <a:lnTo>
                  <a:pt x="4826" y="17616"/>
                </a:lnTo>
                <a:close/>
                <a:moveTo>
                  <a:pt x="5060" y="20710"/>
                </a:moveTo>
                <a:lnTo>
                  <a:pt x="4139" y="21600"/>
                </a:lnTo>
                <a:lnTo>
                  <a:pt x="7809" y="21600"/>
                </a:lnTo>
                <a:lnTo>
                  <a:pt x="6888" y="20710"/>
                </a:lnTo>
                <a:lnTo>
                  <a:pt x="5060" y="20710"/>
                </a:lnTo>
                <a:close/>
                <a:moveTo>
                  <a:pt x="9872" y="20710"/>
                </a:moveTo>
                <a:lnTo>
                  <a:pt x="8957" y="21600"/>
                </a:lnTo>
                <a:lnTo>
                  <a:pt x="12621" y="21600"/>
                </a:lnTo>
                <a:lnTo>
                  <a:pt x="11707" y="20710"/>
                </a:lnTo>
                <a:lnTo>
                  <a:pt x="9872" y="20710"/>
                </a:lnTo>
                <a:close/>
                <a:moveTo>
                  <a:pt x="14691" y="20710"/>
                </a:moveTo>
                <a:lnTo>
                  <a:pt x="13769" y="21600"/>
                </a:lnTo>
                <a:lnTo>
                  <a:pt x="17440" y="21600"/>
                </a:lnTo>
                <a:lnTo>
                  <a:pt x="16519" y="20710"/>
                </a:lnTo>
                <a:lnTo>
                  <a:pt x="14691" y="20710"/>
                </a:lnTo>
                <a:close/>
              </a:path>
            </a:pathLst>
          </a:custGeom>
          <a:solidFill>
            <a:srgbClr val="FFFFFF"/>
          </a:solidFill>
          <a:ln w="12700">
            <a:miter lim="400000"/>
          </a:ln>
        </p:spPr>
        <p:txBody>
          <a:bodyPr lIns="45719" rIns="45719" anchor="ctr"/>
          <a:lstStyle/>
          <a:p>
            <a:endParaRPr/>
          </a:p>
        </p:txBody>
      </p:sp>
    </p:spTree>
    <p:extLst>
      <p:ext uri="{BB962C8B-B14F-4D97-AF65-F5344CB8AC3E}">
        <p14:creationId xmlns:p14="http://schemas.microsoft.com/office/powerpoint/2010/main" val="274933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amp">
            <a:extLst>
              <a:ext uri="{FF2B5EF4-FFF2-40B4-BE49-F238E27FC236}">
                <a16:creationId xmlns:a16="http://schemas.microsoft.com/office/drawing/2014/main" id="{3422F0C3-03BC-6A4B-B425-EC2C42EFDF8D}"/>
              </a:ext>
            </a:extLst>
          </p:cNvPr>
          <p:cNvSpPr/>
          <p:nvPr/>
        </p:nvSpPr>
        <p:spPr>
          <a:xfrm>
            <a:off x="884640" y="2567652"/>
            <a:ext cx="657589" cy="610678"/>
          </a:xfrm>
          <a:custGeom>
            <a:avLst/>
            <a:gdLst/>
            <a:ahLst/>
            <a:cxnLst>
              <a:cxn ang="0">
                <a:pos x="wd2" y="hd2"/>
              </a:cxn>
              <a:cxn ang="5400000">
                <a:pos x="wd2" y="hd2"/>
              </a:cxn>
              <a:cxn ang="10800000">
                <a:pos x="wd2" y="hd2"/>
              </a:cxn>
              <a:cxn ang="16200000">
                <a:pos x="wd2" y="hd2"/>
              </a:cxn>
            </a:cxnLst>
            <a:rect l="0" t="0" r="r" b="b"/>
            <a:pathLst>
              <a:path w="21537" h="21600" extrusionOk="0">
                <a:moveTo>
                  <a:pt x="16002" y="0"/>
                </a:moveTo>
                <a:lnTo>
                  <a:pt x="15692" y="171"/>
                </a:lnTo>
                <a:lnTo>
                  <a:pt x="15886" y="578"/>
                </a:lnTo>
                <a:lnTo>
                  <a:pt x="15308" y="898"/>
                </a:lnTo>
                <a:lnTo>
                  <a:pt x="16044" y="3041"/>
                </a:lnTo>
                <a:lnTo>
                  <a:pt x="15405" y="3377"/>
                </a:lnTo>
                <a:lnTo>
                  <a:pt x="14353" y="2744"/>
                </a:lnTo>
                <a:cubicBezTo>
                  <a:pt x="14137" y="2614"/>
                  <a:pt x="13873" y="2784"/>
                  <a:pt x="13877" y="3051"/>
                </a:cubicBezTo>
                <a:lnTo>
                  <a:pt x="13877" y="3091"/>
                </a:lnTo>
                <a:lnTo>
                  <a:pt x="2084" y="5347"/>
                </a:lnTo>
                <a:cubicBezTo>
                  <a:pt x="1994" y="5133"/>
                  <a:pt x="1750" y="5044"/>
                  <a:pt x="1557" y="5163"/>
                </a:cubicBezTo>
                <a:lnTo>
                  <a:pt x="189" y="6011"/>
                </a:lnTo>
                <a:cubicBezTo>
                  <a:pt x="-16" y="6138"/>
                  <a:pt x="-63" y="6434"/>
                  <a:pt x="92" y="6626"/>
                </a:cubicBezTo>
                <a:lnTo>
                  <a:pt x="779" y="7478"/>
                </a:lnTo>
                <a:cubicBezTo>
                  <a:pt x="871" y="7592"/>
                  <a:pt x="1012" y="7637"/>
                  <a:pt x="1144" y="7604"/>
                </a:cubicBezTo>
                <a:lnTo>
                  <a:pt x="7842" y="17569"/>
                </a:lnTo>
                <a:cubicBezTo>
                  <a:pt x="7796" y="17616"/>
                  <a:pt x="7773" y="17684"/>
                  <a:pt x="7782" y="17753"/>
                </a:cubicBezTo>
                <a:cubicBezTo>
                  <a:pt x="7805" y="17919"/>
                  <a:pt x="7846" y="18228"/>
                  <a:pt x="7866" y="18410"/>
                </a:cubicBezTo>
                <a:cubicBezTo>
                  <a:pt x="7867" y="18424"/>
                  <a:pt x="7870" y="18437"/>
                  <a:pt x="7874" y="18450"/>
                </a:cubicBezTo>
                <a:lnTo>
                  <a:pt x="7811" y="18450"/>
                </a:lnTo>
                <a:lnTo>
                  <a:pt x="6110" y="18999"/>
                </a:lnTo>
                <a:lnTo>
                  <a:pt x="4674" y="20383"/>
                </a:lnTo>
                <a:lnTo>
                  <a:pt x="4674" y="21600"/>
                </a:lnTo>
                <a:lnTo>
                  <a:pt x="11853" y="21600"/>
                </a:lnTo>
                <a:lnTo>
                  <a:pt x="11853" y="20383"/>
                </a:lnTo>
                <a:lnTo>
                  <a:pt x="10417" y="18999"/>
                </a:lnTo>
                <a:lnTo>
                  <a:pt x="8936" y="18522"/>
                </a:lnTo>
                <a:lnTo>
                  <a:pt x="9489" y="18094"/>
                </a:lnTo>
                <a:cubicBezTo>
                  <a:pt x="9571" y="18031"/>
                  <a:pt x="9596" y="17911"/>
                  <a:pt x="9547" y="17817"/>
                </a:cubicBezTo>
                <a:lnTo>
                  <a:pt x="9431" y="17599"/>
                </a:lnTo>
                <a:cubicBezTo>
                  <a:pt x="9405" y="17549"/>
                  <a:pt x="9399" y="17490"/>
                  <a:pt x="9414" y="17435"/>
                </a:cubicBezTo>
                <a:lnTo>
                  <a:pt x="9598" y="16747"/>
                </a:lnTo>
                <a:cubicBezTo>
                  <a:pt x="9619" y="16666"/>
                  <a:pt x="9595" y="16579"/>
                  <a:pt x="9535" y="16525"/>
                </a:cubicBezTo>
                <a:lnTo>
                  <a:pt x="9365" y="16373"/>
                </a:lnTo>
                <a:cubicBezTo>
                  <a:pt x="9291" y="16306"/>
                  <a:pt x="9183" y="16306"/>
                  <a:pt x="9110" y="16374"/>
                </a:cubicBezTo>
                <a:lnTo>
                  <a:pt x="8838" y="16630"/>
                </a:lnTo>
                <a:lnTo>
                  <a:pt x="2301" y="6905"/>
                </a:lnTo>
                <a:cubicBezTo>
                  <a:pt x="2345" y="6870"/>
                  <a:pt x="2380" y="6825"/>
                  <a:pt x="2405" y="6775"/>
                </a:cubicBezTo>
                <a:lnTo>
                  <a:pt x="13948" y="4567"/>
                </a:lnTo>
                <a:cubicBezTo>
                  <a:pt x="14038" y="4712"/>
                  <a:pt x="14225" y="4774"/>
                  <a:pt x="14380" y="4673"/>
                </a:cubicBezTo>
                <a:lnTo>
                  <a:pt x="15437" y="3990"/>
                </a:lnTo>
                <a:cubicBezTo>
                  <a:pt x="15522" y="3936"/>
                  <a:pt x="15571" y="3851"/>
                  <a:pt x="15587" y="3759"/>
                </a:cubicBezTo>
                <a:lnTo>
                  <a:pt x="16161" y="3456"/>
                </a:lnTo>
                <a:lnTo>
                  <a:pt x="15784" y="7603"/>
                </a:lnTo>
                <a:lnTo>
                  <a:pt x="21537" y="4414"/>
                </a:lnTo>
                <a:lnTo>
                  <a:pt x="18153" y="2300"/>
                </a:lnTo>
                <a:lnTo>
                  <a:pt x="16771" y="86"/>
                </a:lnTo>
                <a:lnTo>
                  <a:pt x="16194" y="406"/>
                </a:lnTo>
                <a:lnTo>
                  <a:pt x="16002" y="0"/>
                </a:lnTo>
                <a:close/>
                <a:moveTo>
                  <a:pt x="13884" y="3526"/>
                </a:moveTo>
                <a:lnTo>
                  <a:pt x="13892" y="4143"/>
                </a:lnTo>
                <a:lnTo>
                  <a:pt x="2395" y="6342"/>
                </a:lnTo>
                <a:lnTo>
                  <a:pt x="2213" y="5758"/>
                </a:lnTo>
                <a:lnTo>
                  <a:pt x="13884" y="3526"/>
                </a:lnTo>
                <a:close/>
                <a:moveTo>
                  <a:pt x="1958" y="7124"/>
                </a:moveTo>
                <a:lnTo>
                  <a:pt x="8537" y="16914"/>
                </a:lnTo>
                <a:lnTo>
                  <a:pt x="8143" y="17287"/>
                </a:lnTo>
                <a:lnTo>
                  <a:pt x="1503" y="7406"/>
                </a:lnTo>
                <a:lnTo>
                  <a:pt x="1958" y="7124"/>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4" name="Devices online by 2020">
            <a:extLst>
              <a:ext uri="{FF2B5EF4-FFF2-40B4-BE49-F238E27FC236}">
                <a16:creationId xmlns:a16="http://schemas.microsoft.com/office/drawing/2014/main" id="{03C155CD-28B8-FC48-97D2-7EE5FB5C726A}"/>
              </a:ext>
            </a:extLst>
          </p:cNvPr>
          <p:cNvSpPr txBox="1"/>
          <p:nvPr/>
        </p:nvSpPr>
        <p:spPr>
          <a:xfrm>
            <a:off x="447530" y="1213150"/>
            <a:ext cx="3678890"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412750">
              <a:spcBef>
                <a:spcPts val="800"/>
              </a:spcBef>
              <a:defRPr sz="2000" i="1">
                <a:solidFill>
                  <a:srgbClr val="FFFFFF"/>
                </a:solidFill>
                <a:latin typeface="Avenir Next Regular"/>
                <a:ea typeface="Avenir Next Regular"/>
                <a:cs typeface="Avenir Next Regular"/>
                <a:sym typeface="Avenir Next Regular"/>
              </a:defRPr>
            </a:lvl1pPr>
          </a:lstStyle>
          <a:p>
            <a:r>
              <a:rPr dirty="0"/>
              <a:t>Devices online by 202</a:t>
            </a:r>
            <a:r>
              <a:rPr lang="en-US" dirty="0"/>
              <a:t>5</a:t>
            </a:r>
            <a:endParaRPr dirty="0"/>
          </a:p>
        </p:txBody>
      </p:sp>
      <p:sp>
        <p:nvSpPr>
          <p:cNvPr id="5" name="Headphones">
            <a:extLst>
              <a:ext uri="{FF2B5EF4-FFF2-40B4-BE49-F238E27FC236}">
                <a16:creationId xmlns:a16="http://schemas.microsoft.com/office/drawing/2014/main" id="{7A75143E-EB42-7A43-8576-374A2914CF15}"/>
              </a:ext>
            </a:extLst>
          </p:cNvPr>
          <p:cNvSpPr/>
          <p:nvPr/>
        </p:nvSpPr>
        <p:spPr>
          <a:xfrm>
            <a:off x="3724245" y="3391258"/>
            <a:ext cx="616109" cy="652829"/>
          </a:xfrm>
          <a:custGeom>
            <a:avLst/>
            <a:gdLst/>
            <a:ahLst/>
            <a:cxnLst>
              <a:cxn ang="0">
                <a:pos x="wd2" y="hd2"/>
              </a:cxn>
              <a:cxn ang="5400000">
                <a:pos x="wd2" y="hd2"/>
              </a:cxn>
              <a:cxn ang="10800000">
                <a:pos x="wd2" y="hd2"/>
              </a:cxn>
              <a:cxn ang="16200000">
                <a:pos x="wd2" y="hd2"/>
              </a:cxn>
            </a:cxnLst>
            <a:rect l="0" t="0" r="r" b="b"/>
            <a:pathLst>
              <a:path w="21546" h="21532" extrusionOk="0">
                <a:moveTo>
                  <a:pt x="10761" y="0"/>
                </a:moveTo>
                <a:cubicBezTo>
                  <a:pt x="4815" y="14"/>
                  <a:pt x="0" y="4562"/>
                  <a:pt x="0" y="10172"/>
                </a:cubicBezTo>
                <a:cubicBezTo>
                  <a:pt x="0" y="10172"/>
                  <a:pt x="-27" y="14369"/>
                  <a:pt x="617" y="15259"/>
                </a:cubicBezTo>
                <a:cubicBezTo>
                  <a:pt x="1057" y="15867"/>
                  <a:pt x="1522" y="16227"/>
                  <a:pt x="1773" y="16394"/>
                </a:cubicBezTo>
                <a:lnTo>
                  <a:pt x="1728" y="16763"/>
                </a:lnTo>
                <a:cubicBezTo>
                  <a:pt x="1697" y="17023"/>
                  <a:pt x="1763" y="17285"/>
                  <a:pt x="1917" y="17503"/>
                </a:cubicBezTo>
                <a:lnTo>
                  <a:pt x="4175" y="20687"/>
                </a:lnTo>
                <a:cubicBezTo>
                  <a:pt x="4449" y="21073"/>
                  <a:pt x="4948" y="21256"/>
                  <a:pt x="5426" y="21146"/>
                </a:cubicBezTo>
                <a:lnTo>
                  <a:pt x="5686" y="21088"/>
                </a:lnTo>
                <a:cubicBezTo>
                  <a:pt x="5872" y="21417"/>
                  <a:pt x="6277" y="21600"/>
                  <a:pt x="6680" y="21508"/>
                </a:cubicBezTo>
                <a:lnTo>
                  <a:pt x="7777" y="21257"/>
                </a:lnTo>
                <a:cubicBezTo>
                  <a:pt x="8254" y="21149"/>
                  <a:pt x="8547" y="20695"/>
                  <a:pt x="8431" y="20245"/>
                </a:cubicBezTo>
                <a:lnTo>
                  <a:pt x="6191" y="11511"/>
                </a:lnTo>
                <a:cubicBezTo>
                  <a:pt x="6075" y="11061"/>
                  <a:pt x="5594" y="10785"/>
                  <a:pt x="5117" y="10894"/>
                </a:cubicBezTo>
                <a:lnTo>
                  <a:pt x="4020" y="11144"/>
                </a:lnTo>
                <a:cubicBezTo>
                  <a:pt x="3618" y="11236"/>
                  <a:pt x="3347" y="11572"/>
                  <a:pt x="3341" y="11945"/>
                </a:cubicBezTo>
                <a:lnTo>
                  <a:pt x="3080" y="12006"/>
                </a:lnTo>
                <a:cubicBezTo>
                  <a:pt x="2604" y="12115"/>
                  <a:pt x="2250" y="12493"/>
                  <a:pt x="2194" y="12953"/>
                </a:cubicBezTo>
                <a:lnTo>
                  <a:pt x="1999" y="14546"/>
                </a:lnTo>
                <a:cubicBezTo>
                  <a:pt x="1704" y="14355"/>
                  <a:pt x="1419" y="13987"/>
                  <a:pt x="1338" y="13531"/>
                </a:cubicBezTo>
                <a:cubicBezTo>
                  <a:pt x="1093" y="12161"/>
                  <a:pt x="1124" y="10179"/>
                  <a:pt x="1124" y="10179"/>
                </a:cubicBezTo>
                <a:cubicBezTo>
                  <a:pt x="1124" y="8464"/>
                  <a:pt x="1625" y="6859"/>
                  <a:pt x="2499" y="5489"/>
                </a:cubicBezTo>
                <a:cubicBezTo>
                  <a:pt x="2894" y="5535"/>
                  <a:pt x="3610" y="5477"/>
                  <a:pt x="4379" y="4724"/>
                </a:cubicBezTo>
                <a:cubicBezTo>
                  <a:pt x="5540" y="3586"/>
                  <a:pt x="7780" y="2347"/>
                  <a:pt x="10805" y="2347"/>
                </a:cubicBezTo>
                <a:cubicBezTo>
                  <a:pt x="13887" y="2347"/>
                  <a:pt x="16056" y="3586"/>
                  <a:pt x="17217" y="4724"/>
                </a:cubicBezTo>
                <a:cubicBezTo>
                  <a:pt x="17964" y="5455"/>
                  <a:pt x="18654" y="5531"/>
                  <a:pt x="19051" y="5492"/>
                </a:cubicBezTo>
                <a:cubicBezTo>
                  <a:pt x="19923" y="6862"/>
                  <a:pt x="20424" y="8465"/>
                  <a:pt x="20424" y="10179"/>
                </a:cubicBezTo>
                <a:cubicBezTo>
                  <a:pt x="20424" y="10179"/>
                  <a:pt x="20455" y="12161"/>
                  <a:pt x="20210" y="13531"/>
                </a:cubicBezTo>
                <a:cubicBezTo>
                  <a:pt x="20129" y="13987"/>
                  <a:pt x="19844" y="14355"/>
                  <a:pt x="19548" y="14546"/>
                </a:cubicBezTo>
                <a:lnTo>
                  <a:pt x="19354" y="12953"/>
                </a:lnTo>
                <a:cubicBezTo>
                  <a:pt x="19298" y="12493"/>
                  <a:pt x="18944" y="12115"/>
                  <a:pt x="18468" y="12006"/>
                </a:cubicBezTo>
                <a:lnTo>
                  <a:pt x="18205" y="11945"/>
                </a:lnTo>
                <a:cubicBezTo>
                  <a:pt x="18199" y="11572"/>
                  <a:pt x="17930" y="11236"/>
                  <a:pt x="17528" y="11144"/>
                </a:cubicBezTo>
                <a:lnTo>
                  <a:pt x="16429" y="10894"/>
                </a:lnTo>
                <a:cubicBezTo>
                  <a:pt x="15952" y="10785"/>
                  <a:pt x="15472" y="11061"/>
                  <a:pt x="15357" y="11511"/>
                </a:cubicBezTo>
                <a:lnTo>
                  <a:pt x="13115" y="20245"/>
                </a:lnTo>
                <a:cubicBezTo>
                  <a:pt x="12999" y="20695"/>
                  <a:pt x="13294" y="21149"/>
                  <a:pt x="13771" y="21257"/>
                </a:cubicBezTo>
                <a:lnTo>
                  <a:pt x="14868" y="21508"/>
                </a:lnTo>
                <a:cubicBezTo>
                  <a:pt x="15271" y="21600"/>
                  <a:pt x="15674" y="21417"/>
                  <a:pt x="15860" y="21088"/>
                </a:cubicBezTo>
                <a:lnTo>
                  <a:pt x="16122" y="21146"/>
                </a:lnTo>
                <a:cubicBezTo>
                  <a:pt x="16600" y="21256"/>
                  <a:pt x="17099" y="21073"/>
                  <a:pt x="17372" y="20687"/>
                </a:cubicBezTo>
                <a:lnTo>
                  <a:pt x="19629" y="17503"/>
                </a:lnTo>
                <a:cubicBezTo>
                  <a:pt x="19783" y="17285"/>
                  <a:pt x="19851" y="17023"/>
                  <a:pt x="19819" y="16763"/>
                </a:cubicBezTo>
                <a:lnTo>
                  <a:pt x="19773" y="16394"/>
                </a:lnTo>
                <a:cubicBezTo>
                  <a:pt x="20024" y="16227"/>
                  <a:pt x="20489" y="15867"/>
                  <a:pt x="20929" y="15259"/>
                </a:cubicBezTo>
                <a:cubicBezTo>
                  <a:pt x="21573" y="14369"/>
                  <a:pt x="21546" y="10172"/>
                  <a:pt x="21546" y="10172"/>
                </a:cubicBezTo>
                <a:cubicBezTo>
                  <a:pt x="21546" y="4562"/>
                  <a:pt x="16731" y="13"/>
                  <a:pt x="10785" y="0"/>
                </a:cubicBezTo>
                <a:cubicBezTo>
                  <a:pt x="10781" y="0"/>
                  <a:pt x="10777" y="0"/>
                  <a:pt x="10773" y="0"/>
                </a:cubicBezTo>
                <a:cubicBezTo>
                  <a:pt x="10769" y="0"/>
                  <a:pt x="10765" y="0"/>
                  <a:pt x="10761" y="0"/>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6" name="Refrigerator">
            <a:extLst>
              <a:ext uri="{FF2B5EF4-FFF2-40B4-BE49-F238E27FC236}">
                <a16:creationId xmlns:a16="http://schemas.microsoft.com/office/drawing/2014/main" id="{AA621878-69AF-8C4E-AA00-0382C873271C}"/>
              </a:ext>
            </a:extLst>
          </p:cNvPr>
          <p:cNvSpPr/>
          <p:nvPr/>
        </p:nvSpPr>
        <p:spPr>
          <a:xfrm>
            <a:off x="2287906" y="2596868"/>
            <a:ext cx="363319" cy="764169"/>
          </a:xfrm>
          <a:custGeom>
            <a:avLst/>
            <a:gdLst/>
            <a:ahLst/>
            <a:cxnLst>
              <a:cxn ang="0">
                <a:pos x="wd2" y="hd2"/>
              </a:cxn>
              <a:cxn ang="5400000">
                <a:pos x="wd2" y="hd2"/>
              </a:cxn>
              <a:cxn ang="10800000">
                <a:pos x="wd2" y="hd2"/>
              </a:cxn>
              <a:cxn ang="16200000">
                <a:pos x="wd2" y="hd2"/>
              </a:cxn>
            </a:cxnLst>
            <a:rect l="0" t="0" r="r" b="b"/>
            <a:pathLst>
              <a:path w="21600" h="21597" extrusionOk="0">
                <a:moveTo>
                  <a:pt x="10798" y="0"/>
                </a:moveTo>
                <a:cubicBezTo>
                  <a:pt x="5398" y="-3"/>
                  <a:pt x="0" y="128"/>
                  <a:pt x="0" y="404"/>
                </a:cubicBezTo>
                <a:cubicBezTo>
                  <a:pt x="0" y="711"/>
                  <a:pt x="0" y="7075"/>
                  <a:pt x="0" y="12627"/>
                </a:cubicBezTo>
                <a:lnTo>
                  <a:pt x="21600" y="12627"/>
                </a:lnTo>
                <a:cubicBezTo>
                  <a:pt x="21600" y="7069"/>
                  <a:pt x="21600" y="697"/>
                  <a:pt x="21600" y="404"/>
                </a:cubicBezTo>
                <a:cubicBezTo>
                  <a:pt x="21600" y="141"/>
                  <a:pt x="16198" y="3"/>
                  <a:pt x="10798" y="0"/>
                </a:cubicBezTo>
                <a:close/>
                <a:moveTo>
                  <a:pt x="2217" y="2216"/>
                </a:moveTo>
                <a:lnTo>
                  <a:pt x="2830" y="2216"/>
                </a:lnTo>
                <a:cubicBezTo>
                  <a:pt x="2830" y="2216"/>
                  <a:pt x="2653" y="2739"/>
                  <a:pt x="2653" y="2973"/>
                </a:cubicBezTo>
                <a:cubicBezTo>
                  <a:pt x="2653" y="3291"/>
                  <a:pt x="2653" y="9406"/>
                  <a:pt x="2653" y="9724"/>
                </a:cubicBezTo>
                <a:cubicBezTo>
                  <a:pt x="2653" y="9959"/>
                  <a:pt x="2830" y="10482"/>
                  <a:pt x="2830" y="10482"/>
                </a:cubicBezTo>
                <a:lnTo>
                  <a:pt x="2217" y="10482"/>
                </a:lnTo>
                <a:cubicBezTo>
                  <a:pt x="2217" y="10482"/>
                  <a:pt x="1831" y="10090"/>
                  <a:pt x="1831" y="9701"/>
                </a:cubicBezTo>
                <a:cubicBezTo>
                  <a:pt x="1831" y="9400"/>
                  <a:pt x="1831" y="3300"/>
                  <a:pt x="1831" y="2999"/>
                </a:cubicBezTo>
                <a:cubicBezTo>
                  <a:pt x="1831" y="2609"/>
                  <a:pt x="2217" y="2216"/>
                  <a:pt x="2217" y="2216"/>
                </a:cubicBezTo>
                <a:close/>
                <a:moveTo>
                  <a:pt x="0" y="12933"/>
                </a:moveTo>
                <a:cubicBezTo>
                  <a:pt x="0" y="17288"/>
                  <a:pt x="0" y="21011"/>
                  <a:pt x="0" y="21011"/>
                </a:cubicBezTo>
                <a:lnTo>
                  <a:pt x="868" y="21011"/>
                </a:lnTo>
                <a:lnTo>
                  <a:pt x="868" y="21597"/>
                </a:lnTo>
                <a:lnTo>
                  <a:pt x="3846" y="21597"/>
                </a:lnTo>
                <a:lnTo>
                  <a:pt x="3846" y="21314"/>
                </a:lnTo>
                <a:lnTo>
                  <a:pt x="17754" y="21314"/>
                </a:lnTo>
                <a:lnTo>
                  <a:pt x="17754" y="21597"/>
                </a:lnTo>
                <a:lnTo>
                  <a:pt x="20732" y="21597"/>
                </a:lnTo>
                <a:lnTo>
                  <a:pt x="20732" y="21011"/>
                </a:lnTo>
                <a:lnTo>
                  <a:pt x="21600" y="21011"/>
                </a:lnTo>
                <a:cubicBezTo>
                  <a:pt x="21600" y="21011"/>
                  <a:pt x="21600" y="17288"/>
                  <a:pt x="21600" y="12933"/>
                </a:cubicBezTo>
                <a:lnTo>
                  <a:pt x="0" y="12933"/>
                </a:lnTo>
                <a:close/>
                <a:moveTo>
                  <a:pt x="2975" y="13738"/>
                </a:moveTo>
                <a:cubicBezTo>
                  <a:pt x="2975" y="13738"/>
                  <a:pt x="4072" y="13822"/>
                  <a:pt x="4565" y="13822"/>
                </a:cubicBezTo>
                <a:cubicBezTo>
                  <a:pt x="5234" y="13822"/>
                  <a:pt x="16363" y="13822"/>
                  <a:pt x="17031" y="13822"/>
                </a:cubicBezTo>
                <a:cubicBezTo>
                  <a:pt x="17524" y="13822"/>
                  <a:pt x="18625" y="13738"/>
                  <a:pt x="18625" y="13738"/>
                </a:cubicBezTo>
                <a:lnTo>
                  <a:pt x="18625" y="14029"/>
                </a:lnTo>
                <a:cubicBezTo>
                  <a:pt x="18625" y="14029"/>
                  <a:pt x="17800" y="14213"/>
                  <a:pt x="16982" y="14213"/>
                </a:cubicBezTo>
                <a:cubicBezTo>
                  <a:pt x="16348" y="14213"/>
                  <a:pt x="5252" y="14213"/>
                  <a:pt x="4618" y="14213"/>
                </a:cubicBezTo>
                <a:cubicBezTo>
                  <a:pt x="3800" y="14213"/>
                  <a:pt x="2975" y="14029"/>
                  <a:pt x="2975" y="14029"/>
                </a:cubicBezTo>
                <a:lnTo>
                  <a:pt x="2975" y="13738"/>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7" name="Mailbox">
            <a:extLst>
              <a:ext uri="{FF2B5EF4-FFF2-40B4-BE49-F238E27FC236}">
                <a16:creationId xmlns:a16="http://schemas.microsoft.com/office/drawing/2014/main" id="{E7926355-9941-1041-ABBD-0FF22C918C4D}"/>
              </a:ext>
            </a:extLst>
          </p:cNvPr>
          <p:cNvSpPr/>
          <p:nvPr/>
        </p:nvSpPr>
        <p:spPr>
          <a:xfrm>
            <a:off x="10576256" y="282925"/>
            <a:ext cx="570432" cy="688498"/>
          </a:xfrm>
          <a:custGeom>
            <a:avLst/>
            <a:gdLst/>
            <a:ahLst/>
            <a:cxnLst>
              <a:cxn ang="0">
                <a:pos x="wd2" y="hd2"/>
              </a:cxn>
              <a:cxn ang="5400000">
                <a:pos x="wd2" y="hd2"/>
              </a:cxn>
              <a:cxn ang="10800000">
                <a:pos x="wd2" y="hd2"/>
              </a:cxn>
              <a:cxn ang="16200000">
                <a:pos x="wd2" y="hd2"/>
              </a:cxn>
            </a:cxnLst>
            <a:rect l="0" t="0" r="r" b="b"/>
            <a:pathLst>
              <a:path w="21600" h="21600" extrusionOk="0">
                <a:moveTo>
                  <a:pt x="9882" y="0"/>
                </a:moveTo>
                <a:lnTo>
                  <a:pt x="9882" y="2174"/>
                </a:lnTo>
                <a:lnTo>
                  <a:pt x="9882" y="7634"/>
                </a:lnTo>
                <a:lnTo>
                  <a:pt x="9383" y="7634"/>
                </a:lnTo>
                <a:lnTo>
                  <a:pt x="9383" y="4074"/>
                </a:lnTo>
                <a:lnTo>
                  <a:pt x="5937" y="4074"/>
                </a:lnTo>
                <a:cubicBezTo>
                  <a:pt x="7315" y="4687"/>
                  <a:pt x="8253" y="5892"/>
                  <a:pt x="8253" y="7277"/>
                </a:cubicBezTo>
                <a:lnTo>
                  <a:pt x="8253" y="14258"/>
                </a:lnTo>
                <a:lnTo>
                  <a:pt x="13534" y="14258"/>
                </a:lnTo>
                <a:lnTo>
                  <a:pt x="17732" y="14258"/>
                </a:lnTo>
                <a:lnTo>
                  <a:pt x="21600" y="14258"/>
                </a:lnTo>
                <a:cubicBezTo>
                  <a:pt x="21600" y="14258"/>
                  <a:pt x="21600" y="9046"/>
                  <a:pt x="21600" y="7277"/>
                </a:cubicBezTo>
                <a:cubicBezTo>
                  <a:pt x="21600" y="5507"/>
                  <a:pt x="19868" y="4074"/>
                  <a:pt x="17732" y="4074"/>
                </a:cubicBezTo>
                <a:lnTo>
                  <a:pt x="11603" y="4074"/>
                </a:lnTo>
                <a:lnTo>
                  <a:pt x="11603" y="1888"/>
                </a:lnTo>
                <a:lnTo>
                  <a:pt x="13581" y="1561"/>
                </a:lnTo>
                <a:lnTo>
                  <a:pt x="13581" y="0"/>
                </a:lnTo>
                <a:lnTo>
                  <a:pt x="9882" y="0"/>
                </a:lnTo>
                <a:close/>
                <a:moveTo>
                  <a:pt x="3866" y="4074"/>
                </a:moveTo>
                <a:cubicBezTo>
                  <a:pt x="1730" y="4074"/>
                  <a:pt x="0" y="5507"/>
                  <a:pt x="0" y="7277"/>
                </a:cubicBezTo>
                <a:cubicBezTo>
                  <a:pt x="0" y="8488"/>
                  <a:pt x="0" y="14259"/>
                  <a:pt x="0" y="14259"/>
                </a:cubicBezTo>
                <a:lnTo>
                  <a:pt x="7732" y="14259"/>
                </a:lnTo>
                <a:cubicBezTo>
                  <a:pt x="7732" y="14259"/>
                  <a:pt x="7732" y="9046"/>
                  <a:pt x="7732" y="7277"/>
                </a:cubicBezTo>
                <a:cubicBezTo>
                  <a:pt x="7732" y="5507"/>
                  <a:pt x="6001" y="4074"/>
                  <a:pt x="3866" y="4074"/>
                </a:cubicBezTo>
                <a:close/>
                <a:moveTo>
                  <a:pt x="8296" y="14690"/>
                </a:moveTo>
                <a:lnTo>
                  <a:pt x="8296" y="21600"/>
                </a:lnTo>
                <a:lnTo>
                  <a:pt x="10923" y="21600"/>
                </a:lnTo>
                <a:lnTo>
                  <a:pt x="10923" y="14690"/>
                </a:lnTo>
                <a:lnTo>
                  <a:pt x="8296" y="14690"/>
                </a:lnTo>
                <a:close/>
                <a:moveTo>
                  <a:pt x="11469" y="14690"/>
                </a:moveTo>
                <a:lnTo>
                  <a:pt x="11469" y="21600"/>
                </a:lnTo>
                <a:lnTo>
                  <a:pt x="14143" y="21600"/>
                </a:lnTo>
                <a:lnTo>
                  <a:pt x="14143" y="14690"/>
                </a:lnTo>
                <a:lnTo>
                  <a:pt x="13534" y="14690"/>
                </a:lnTo>
                <a:lnTo>
                  <a:pt x="11469" y="14690"/>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8" name="Light Bulb">
            <a:extLst>
              <a:ext uri="{FF2B5EF4-FFF2-40B4-BE49-F238E27FC236}">
                <a16:creationId xmlns:a16="http://schemas.microsoft.com/office/drawing/2014/main" id="{9010F51B-6D4A-BE4A-BC7B-F1BE24F68B55}"/>
              </a:ext>
            </a:extLst>
          </p:cNvPr>
          <p:cNvSpPr/>
          <p:nvPr/>
        </p:nvSpPr>
        <p:spPr>
          <a:xfrm>
            <a:off x="2286975" y="5280311"/>
            <a:ext cx="365181" cy="763975"/>
          </a:xfrm>
          <a:custGeom>
            <a:avLst/>
            <a:gdLst/>
            <a:ahLst/>
            <a:cxnLst>
              <a:cxn ang="0">
                <a:pos x="wd2" y="hd2"/>
              </a:cxn>
              <a:cxn ang="5400000">
                <a:pos x="wd2" y="hd2"/>
              </a:cxn>
              <a:cxn ang="10800000">
                <a:pos x="wd2" y="hd2"/>
              </a:cxn>
              <a:cxn ang="16200000">
                <a:pos x="wd2" y="hd2"/>
              </a:cxn>
            </a:cxnLst>
            <a:rect l="0" t="0" r="r" b="b"/>
            <a:pathLst>
              <a:path w="21075" h="21560" extrusionOk="0">
                <a:moveTo>
                  <a:pt x="12718" y="5"/>
                </a:moveTo>
                <a:cubicBezTo>
                  <a:pt x="12566" y="11"/>
                  <a:pt x="12413" y="25"/>
                  <a:pt x="12260" y="47"/>
                </a:cubicBezTo>
                <a:lnTo>
                  <a:pt x="1648" y="1579"/>
                </a:lnTo>
                <a:cubicBezTo>
                  <a:pt x="432" y="1755"/>
                  <a:pt x="-264" y="2379"/>
                  <a:pt x="95" y="2974"/>
                </a:cubicBezTo>
                <a:cubicBezTo>
                  <a:pt x="390" y="3463"/>
                  <a:pt x="1304" y="3779"/>
                  <a:pt x="2296" y="3779"/>
                </a:cubicBezTo>
                <a:cubicBezTo>
                  <a:pt x="2511" y="3779"/>
                  <a:pt x="2730" y="3765"/>
                  <a:pt x="2947" y="3734"/>
                </a:cubicBezTo>
                <a:lnTo>
                  <a:pt x="13562" y="2201"/>
                </a:lnTo>
                <a:cubicBezTo>
                  <a:pt x="14778" y="2025"/>
                  <a:pt x="15471" y="1401"/>
                  <a:pt x="15112" y="806"/>
                </a:cubicBezTo>
                <a:cubicBezTo>
                  <a:pt x="14798" y="286"/>
                  <a:pt x="13783" y="-40"/>
                  <a:pt x="12718" y="5"/>
                </a:cubicBezTo>
                <a:close/>
                <a:moveTo>
                  <a:pt x="18602" y="1859"/>
                </a:moveTo>
                <a:cubicBezTo>
                  <a:pt x="18450" y="1865"/>
                  <a:pt x="18295" y="1878"/>
                  <a:pt x="18143" y="1899"/>
                </a:cubicBezTo>
                <a:lnTo>
                  <a:pt x="1789" y="4202"/>
                </a:lnTo>
                <a:cubicBezTo>
                  <a:pt x="571" y="4373"/>
                  <a:pt x="-136" y="4995"/>
                  <a:pt x="215" y="5591"/>
                </a:cubicBezTo>
                <a:cubicBezTo>
                  <a:pt x="505" y="6083"/>
                  <a:pt x="1426" y="6405"/>
                  <a:pt x="2423" y="6405"/>
                </a:cubicBezTo>
                <a:cubicBezTo>
                  <a:pt x="2634" y="6405"/>
                  <a:pt x="2845" y="6389"/>
                  <a:pt x="3057" y="6359"/>
                </a:cubicBezTo>
                <a:lnTo>
                  <a:pt x="19414" y="4059"/>
                </a:lnTo>
                <a:cubicBezTo>
                  <a:pt x="20633" y="3887"/>
                  <a:pt x="21336" y="3265"/>
                  <a:pt x="20985" y="2669"/>
                </a:cubicBezTo>
                <a:cubicBezTo>
                  <a:pt x="20678" y="2148"/>
                  <a:pt x="19665" y="1818"/>
                  <a:pt x="18602" y="1859"/>
                </a:cubicBezTo>
                <a:close/>
                <a:moveTo>
                  <a:pt x="17334" y="4739"/>
                </a:moveTo>
                <a:cubicBezTo>
                  <a:pt x="17182" y="4745"/>
                  <a:pt x="17028" y="4758"/>
                  <a:pt x="16876" y="4779"/>
                </a:cubicBezTo>
                <a:lnTo>
                  <a:pt x="1662" y="6922"/>
                </a:lnTo>
                <a:cubicBezTo>
                  <a:pt x="443" y="7093"/>
                  <a:pt x="-260" y="7716"/>
                  <a:pt x="91" y="8311"/>
                </a:cubicBezTo>
                <a:cubicBezTo>
                  <a:pt x="381" y="8804"/>
                  <a:pt x="1298" y="9123"/>
                  <a:pt x="2296" y="9123"/>
                </a:cubicBezTo>
                <a:cubicBezTo>
                  <a:pt x="2506" y="9123"/>
                  <a:pt x="2721" y="9109"/>
                  <a:pt x="2933" y="9079"/>
                </a:cubicBezTo>
                <a:lnTo>
                  <a:pt x="18147" y="6939"/>
                </a:lnTo>
                <a:cubicBezTo>
                  <a:pt x="19366" y="6767"/>
                  <a:pt x="20068" y="6145"/>
                  <a:pt x="19718" y="5549"/>
                </a:cubicBezTo>
                <a:cubicBezTo>
                  <a:pt x="19410" y="5028"/>
                  <a:pt x="18397" y="4698"/>
                  <a:pt x="17334" y="4739"/>
                </a:cubicBezTo>
                <a:close/>
                <a:moveTo>
                  <a:pt x="17461" y="7420"/>
                </a:moveTo>
                <a:cubicBezTo>
                  <a:pt x="17309" y="7426"/>
                  <a:pt x="17155" y="7441"/>
                  <a:pt x="17003" y="7463"/>
                </a:cubicBezTo>
                <a:lnTo>
                  <a:pt x="1789" y="9603"/>
                </a:lnTo>
                <a:cubicBezTo>
                  <a:pt x="571" y="9775"/>
                  <a:pt x="-136" y="10397"/>
                  <a:pt x="215" y="10993"/>
                </a:cubicBezTo>
                <a:cubicBezTo>
                  <a:pt x="505" y="11485"/>
                  <a:pt x="1426" y="11805"/>
                  <a:pt x="2423" y="11805"/>
                </a:cubicBezTo>
                <a:cubicBezTo>
                  <a:pt x="2634" y="11805"/>
                  <a:pt x="2845" y="11791"/>
                  <a:pt x="3057" y="11761"/>
                </a:cubicBezTo>
                <a:lnTo>
                  <a:pt x="3088" y="11757"/>
                </a:lnTo>
                <a:lnTo>
                  <a:pt x="3088" y="12997"/>
                </a:lnTo>
                <a:lnTo>
                  <a:pt x="1603" y="12997"/>
                </a:lnTo>
                <a:lnTo>
                  <a:pt x="1603" y="14929"/>
                </a:lnTo>
                <a:lnTo>
                  <a:pt x="1603" y="15384"/>
                </a:lnTo>
                <a:lnTo>
                  <a:pt x="3071" y="17745"/>
                </a:lnTo>
                <a:lnTo>
                  <a:pt x="3074" y="17740"/>
                </a:lnTo>
                <a:cubicBezTo>
                  <a:pt x="3092" y="17918"/>
                  <a:pt x="3392" y="18060"/>
                  <a:pt x="3760" y="18060"/>
                </a:cubicBezTo>
                <a:lnTo>
                  <a:pt x="4590" y="18060"/>
                </a:lnTo>
                <a:cubicBezTo>
                  <a:pt x="4587" y="18072"/>
                  <a:pt x="4579" y="18085"/>
                  <a:pt x="4579" y="18097"/>
                </a:cubicBezTo>
                <a:lnTo>
                  <a:pt x="4579" y="18648"/>
                </a:lnTo>
                <a:cubicBezTo>
                  <a:pt x="4579" y="18830"/>
                  <a:pt x="4856" y="18982"/>
                  <a:pt x="5213" y="19010"/>
                </a:cubicBezTo>
                <a:cubicBezTo>
                  <a:pt x="5128" y="19064"/>
                  <a:pt x="5075" y="19130"/>
                  <a:pt x="5075" y="19204"/>
                </a:cubicBezTo>
                <a:lnTo>
                  <a:pt x="5075" y="19687"/>
                </a:lnTo>
                <a:cubicBezTo>
                  <a:pt x="5075" y="19864"/>
                  <a:pt x="5372" y="20009"/>
                  <a:pt x="5733" y="20009"/>
                </a:cubicBezTo>
                <a:lnTo>
                  <a:pt x="5940" y="20009"/>
                </a:lnTo>
                <a:lnTo>
                  <a:pt x="5940" y="20450"/>
                </a:lnTo>
                <a:cubicBezTo>
                  <a:pt x="5940" y="20621"/>
                  <a:pt x="6224" y="20762"/>
                  <a:pt x="6574" y="20762"/>
                </a:cubicBezTo>
                <a:lnTo>
                  <a:pt x="7686" y="20762"/>
                </a:lnTo>
                <a:cubicBezTo>
                  <a:pt x="7803" y="21211"/>
                  <a:pt x="8712" y="21560"/>
                  <a:pt x="9815" y="21560"/>
                </a:cubicBezTo>
                <a:cubicBezTo>
                  <a:pt x="10918" y="21560"/>
                  <a:pt x="11827" y="21211"/>
                  <a:pt x="11944" y="20762"/>
                </a:cubicBezTo>
                <a:lnTo>
                  <a:pt x="13053" y="20762"/>
                </a:lnTo>
                <a:cubicBezTo>
                  <a:pt x="13402" y="20762"/>
                  <a:pt x="13690" y="20621"/>
                  <a:pt x="13690" y="20450"/>
                </a:cubicBezTo>
                <a:lnTo>
                  <a:pt x="13690" y="20009"/>
                </a:lnTo>
                <a:lnTo>
                  <a:pt x="13896" y="20009"/>
                </a:lnTo>
                <a:cubicBezTo>
                  <a:pt x="14258" y="20009"/>
                  <a:pt x="14554" y="19864"/>
                  <a:pt x="14554" y="19687"/>
                </a:cubicBezTo>
                <a:lnTo>
                  <a:pt x="14554" y="19204"/>
                </a:lnTo>
                <a:cubicBezTo>
                  <a:pt x="14554" y="19130"/>
                  <a:pt x="14502" y="19064"/>
                  <a:pt x="14417" y="19010"/>
                </a:cubicBezTo>
                <a:cubicBezTo>
                  <a:pt x="14774" y="18982"/>
                  <a:pt x="15047" y="18830"/>
                  <a:pt x="15047" y="18648"/>
                </a:cubicBezTo>
                <a:lnTo>
                  <a:pt x="15047" y="18097"/>
                </a:lnTo>
                <a:cubicBezTo>
                  <a:pt x="15047" y="18085"/>
                  <a:pt x="15043" y="18072"/>
                  <a:pt x="15040" y="18060"/>
                </a:cubicBezTo>
                <a:lnTo>
                  <a:pt x="15870" y="18060"/>
                </a:lnTo>
                <a:cubicBezTo>
                  <a:pt x="16186" y="18060"/>
                  <a:pt x="16452" y="17954"/>
                  <a:pt x="16531" y="17811"/>
                </a:cubicBezTo>
                <a:lnTo>
                  <a:pt x="16559" y="17853"/>
                </a:lnTo>
                <a:lnTo>
                  <a:pt x="18026" y="15492"/>
                </a:lnTo>
                <a:lnTo>
                  <a:pt x="18026" y="15384"/>
                </a:lnTo>
                <a:lnTo>
                  <a:pt x="18026" y="15037"/>
                </a:lnTo>
                <a:lnTo>
                  <a:pt x="18026" y="12997"/>
                </a:lnTo>
                <a:lnTo>
                  <a:pt x="16611" y="12997"/>
                </a:lnTo>
                <a:lnTo>
                  <a:pt x="16611" y="9854"/>
                </a:lnTo>
                <a:lnTo>
                  <a:pt x="18274" y="9620"/>
                </a:lnTo>
                <a:cubicBezTo>
                  <a:pt x="19493" y="9449"/>
                  <a:pt x="20196" y="8826"/>
                  <a:pt x="19845" y="8231"/>
                </a:cubicBezTo>
                <a:cubicBezTo>
                  <a:pt x="19539" y="7709"/>
                  <a:pt x="18525" y="7379"/>
                  <a:pt x="17461" y="7420"/>
                </a:cubicBezTo>
                <a:close/>
                <a:moveTo>
                  <a:pt x="12019" y="10499"/>
                </a:moveTo>
                <a:lnTo>
                  <a:pt x="12019" y="12997"/>
                </a:lnTo>
                <a:lnTo>
                  <a:pt x="7679" y="12997"/>
                </a:lnTo>
                <a:lnTo>
                  <a:pt x="7679" y="11111"/>
                </a:lnTo>
                <a:lnTo>
                  <a:pt x="12019" y="10499"/>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9" name="Stethoscope">
            <a:extLst>
              <a:ext uri="{FF2B5EF4-FFF2-40B4-BE49-F238E27FC236}">
                <a16:creationId xmlns:a16="http://schemas.microsoft.com/office/drawing/2014/main" id="{0D7C7388-F1A3-0C46-A506-87DD3FEFED77}"/>
              </a:ext>
            </a:extLst>
          </p:cNvPr>
          <p:cNvSpPr/>
          <p:nvPr/>
        </p:nvSpPr>
        <p:spPr>
          <a:xfrm>
            <a:off x="6265983" y="3047937"/>
            <a:ext cx="629275" cy="640627"/>
          </a:xfrm>
          <a:custGeom>
            <a:avLst/>
            <a:gdLst/>
            <a:ahLst/>
            <a:cxnLst>
              <a:cxn ang="0">
                <a:pos x="wd2" y="hd2"/>
              </a:cxn>
              <a:cxn ang="5400000">
                <a:pos x="wd2" y="hd2"/>
              </a:cxn>
              <a:cxn ang="10800000">
                <a:pos x="wd2" y="hd2"/>
              </a:cxn>
              <a:cxn ang="16200000">
                <a:pos x="wd2" y="hd2"/>
              </a:cxn>
            </a:cxnLst>
            <a:rect l="0" t="0" r="r" b="b"/>
            <a:pathLst>
              <a:path w="21468" h="21600" extrusionOk="0">
                <a:moveTo>
                  <a:pt x="4660" y="0"/>
                </a:moveTo>
                <a:cubicBezTo>
                  <a:pt x="4486" y="0"/>
                  <a:pt x="4333" y="77"/>
                  <a:pt x="4229" y="199"/>
                </a:cubicBezTo>
                <a:lnTo>
                  <a:pt x="3737" y="123"/>
                </a:lnTo>
                <a:cubicBezTo>
                  <a:pt x="3611" y="103"/>
                  <a:pt x="3497" y="199"/>
                  <a:pt x="3497" y="325"/>
                </a:cubicBezTo>
                <a:lnTo>
                  <a:pt x="3497" y="356"/>
                </a:lnTo>
                <a:lnTo>
                  <a:pt x="3192" y="356"/>
                </a:lnTo>
                <a:cubicBezTo>
                  <a:pt x="2222" y="356"/>
                  <a:pt x="1316" y="783"/>
                  <a:pt x="707" y="1529"/>
                </a:cubicBezTo>
                <a:cubicBezTo>
                  <a:pt x="99" y="2274"/>
                  <a:pt x="-132" y="3240"/>
                  <a:pt x="73" y="4176"/>
                </a:cubicBezTo>
                <a:lnTo>
                  <a:pt x="1323" y="9889"/>
                </a:lnTo>
                <a:cubicBezTo>
                  <a:pt x="1244" y="9911"/>
                  <a:pt x="1177" y="9959"/>
                  <a:pt x="1132" y="10027"/>
                </a:cubicBezTo>
                <a:cubicBezTo>
                  <a:pt x="1084" y="10102"/>
                  <a:pt x="1067" y="10189"/>
                  <a:pt x="1086" y="10275"/>
                </a:cubicBezTo>
                <a:lnTo>
                  <a:pt x="1696" y="13068"/>
                </a:lnTo>
                <a:cubicBezTo>
                  <a:pt x="2020" y="14547"/>
                  <a:pt x="3366" y="15619"/>
                  <a:pt x="4897" y="15619"/>
                </a:cubicBezTo>
                <a:lnTo>
                  <a:pt x="5236" y="15619"/>
                </a:lnTo>
                <a:lnTo>
                  <a:pt x="5236" y="18509"/>
                </a:lnTo>
                <a:cubicBezTo>
                  <a:pt x="5236" y="20214"/>
                  <a:pt x="6701" y="21600"/>
                  <a:pt x="8502" y="21600"/>
                </a:cubicBezTo>
                <a:cubicBezTo>
                  <a:pt x="9813" y="21600"/>
                  <a:pt x="10992" y="20863"/>
                  <a:pt x="11506" y="19721"/>
                </a:cubicBezTo>
                <a:lnTo>
                  <a:pt x="11522" y="19689"/>
                </a:lnTo>
                <a:lnTo>
                  <a:pt x="14654" y="8875"/>
                </a:lnTo>
                <a:cubicBezTo>
                  <a:pt x="14936" y="8011"/>
                  <a:pt x="15813" y="7407"/>
                  <a:pt x="16787" y="7407"/>
                </a:cubicBezTo>
                <a:cubicBezTo>
                  <a:pt x="18016" y="7407"/>
                  <a:pt x="19016" y="8335"/>
                  <a:pt x="19016" y="9475"/>
                </a:cubicBezTo>
                <a:lnTo>
                  <a:pt x="19016" y="12151"/>
                </a:lnTo>
                <a:cubicBezTo>
                  <a:pt x="18200" y="12375"/>
                  <a:pt x="17601" y="13113"/>
                  <a:pt x="17601" y="13991"/>
                </a:cubicBezTo>
                <a:cubicBezTo>
                  <a:pt x="17601" y="15047"/>
                  <a:pt x="18466" y="15902"/>
                  <a:pt x="19534" y="15902"/>
                </a:cubicBezTo>
                <a:cubicBezTo>
                  <a:pt x="20602" y="15902"/>
                  <a:pt x="21468" y="15047"/>
                  <a:pt x="21468" y="13991"/>
                </a:cubicBezTo>
                <a:cubicBezTo>
                  <a:pt x="21468" y="13113"/>
                  <a:pt x="20869" y="12375"/>
                  <a:pt x="20053" y="12151"/>
                </a:cubicBezTo>
                <a:lnTo>
                  <a:pt x="20053" y="9475"/>
                </a:lnTo>
                <a:cubicBezTo>
                  <a:pt x="20053" y="7770"/>
                  <a:pt x="18588" y="6382"/>
                  <a:pt x="16787" y="6382"/>
                </a:cubicBezTo>
                <a:cubicBezTo>
                  <a:pt x="15341" y="6382"/>
                  <a:pt x="14085" y="7261"/>
                  <a:pt x="13663" y="8570"/>
                </a:cubicBezTo>
                <a:lnTo>
                  <a:pt x="10545" y="19335"/>
                </a:lnTo>
                <a:cubicBezTo>
                  <a:pt x="10189" y="20090"/>
                  <a:pt x="9392" y="20575"/>
                  <a:pt x="8502" y="20575"/>
                </a:cubicBezTo>
                <a:cubicBezTo>
                  <a:pt x="7273" y="20575"/>
                  <a:pt x="6273" y="19649"/>
                  <a:pt x="6273" y="18509"/>
                </a:cubicBezTo>
                <a:lnTo>
                  <a:pt x="6273" y="15619"/>
                </a:lnTo>
                <a:lnTo>
                  <a:pt x="6612" y="15619"/>
                </a:lnTo>
                <a:cubicBezTo>
                  <a:pt x="8143" y="15619"/>
                  <a:pt x="9489" y="14547"/>
                  <a:pt x="9813" y="13068"/>
                </a:cubicBezTo>
                <a:lnTo>
                  <a:pt x="10423" y="10275"/>
                </a:lnTo>
                <a:cubicBezTo>
                  <a:pt x="10442" y="10189"/>
                  <a:pt x="10426" y="10102"/>
                  <a:pt x="10377" y="10027"/>
                </a:cubicBezTo>
                <a:cubicBezTo>
                  <a:pt x="10333" y="9959"/>
                  <a:pt x="10265" y="9911"/>
                  <a:pt x="10186" y="9889"/>
                </a:cubicBezTo>
                <a:lnTo>
                  <a:pt x="11438" y="4176"/>
                </a:lnTo>
                <a:cubicBezTo>
                  <a:pt x="11643" y="3240"/>
                  <a:pt x="11411" y="2274"/>
                  <a:pt x="10802" y="1529"/>
                </a:cubicBezTo>
                <a:cubicBezTo>
                  <a:pt x="10193" y="783"/>
                  <a:pt x="9287" y="356"/>
                  <a:pt x="8318" y="356"/>
                </a:cubicBezTo>
                <a:lnTo>
                  <a:pt x="8014" y="356"/>
                </a:lnTo>
                <a:lnTo>
                  <a:pt x="8014" y="325"/>
                </a:lnTo>
                <a:cubicBezTo>
                  <a:pt x="8014" y="199"/>
                  <a:pt x="7898" y="103"/>
                  <a:pt x="7772" y="123"/>
                </a:cubicBezTo>
                <a:lnTo>
                  <a:pt x="7281" y="199"/>
                </a:lnTo>
                <a:cubicBezTo>
                  <a:pt x="7177" y="77"/>
                  <a:pt x="7025" y="0"/>
                  <a:pt x="6851" y="0"/>
                </a:cubicBezTo>
                <a:cubicBezTo>
                  <a:pt x="6382" y="0"/>
                  <a:pt x="6382" y="1121"/>
                  <a:pt x="6851" y="1121"/>
                </a:cubicBezTo>
                <a:cubicBezTo>
                  <a:pt x="7025" y="1121"/>
                  <a:pt x="7177" y="1042"/>
                  <a:pt x="7281" y="920"/>
                </a:cubicBezTo>
                <a:lnTo>
                  <a:pt x="7772" y="998"/>
                </a:lnTo>
                <a:cubicBezTo>
                  <a:pt x="7898" y="1018"/>
                  <a:pt x="8014" y="920"/>
                  <a:pt x="8014" y="794"/>
                </a:cubicBezTo>
                <a:lnTo>
                  <a:pt x="8014" y="765"/>
                </a:lnTo>
                <a:lnTo>
                  <a:pt x="8318" y="765"/>
                </a:lnTo>
                <a:cubicBezTo>
                  <a:pt x="9161" y="765"/>
                  <a:pt x="9950" y="1137"/>
                  <a:pt x="10480" y="1786"/>
                </a:cubicBezTo>
                <a:cubicBezTo>
                  <a:pt x="11009" y="2435"/>
                  <a:pt x="11211" y="3274"/>
                  <a:pt x="11032" y="4088"/>
                </a:cubicBezTo>
                <a:lnTo>
                  <a:pt x="9782" y="9801"/>
                </a:lnTo>
                <a:cubicBezTo>
                  <a:pt x="9609" y="9775"/>
                  <a:pt x="9441" y="9886"/>
                  <a:pt x="9404" y="10058"/>
                </a:cubicBezTo>
                <a:lnTo>
                  <a:pt x="8793" y="12848"/>
                </a:lnTo>
                <a:cubicBezTo>
                  <a:pt x="8573" y="13856"/>
                  <a:pt x="7656" y="14588"/>
                  <a:pt x="6612" y="14588"/>
                </a:cubicBezTo>
                <a:lnTo>
                  <a:pt x="4899" y="14588"/>
                </a:lnTo>
                <a:cubicBezTo>
                  <a:pt x="3855" y="14588"/>
                  <a:pt x="2937" y="13856"/>
                  <a:pt x="2716" y="12848"/>
                </a:cubicBezTo>
                <a:lnTo>
                  <a:pt x="2106" y="10058"/>
                </a:lnTo>
                <a:cubicBezTo>
                  <a:pt x="2087" y="9971"/>
                  <a:pt x="2036" y="9897"/>
                  <a:pt x="1961" y="9849"/>
                </a:cubicBezTo>
                <a:cubicBezTo>
                  <a:pt x="1891" y="9805"/>
                  <a:pt x="1808" y="9789"/>
                  <a:pt x="1727" y="9801"/>
                </a:cubicBezTo>
                <a:lnTo>
                  <a:pt x="477" y="4088"/>
                </a:lnTo>
                <a:cubicBezTo>
                  <a:pt x="299" y="3274"/>
                  <a:pt x="502" y="2435"/>
                  <a:pt x="1031" y="1786"/>
                </a:cubicBezTo>
                <a:cubicBezTo>
                  <a:pt x="1561" y="1137"/>
                  <a:pt x="2348" y="765"/>
                  <a:pt x="3192" y="765"/>
                </a:cubicBezTo>
                <a:lnTo>
                  <a:pt x="3497" y="765"/>
                </a:lnTo>
                <a:lnTo>
                  <a:pt x="3497" y="794"/>
                </a:lnTo>
                <a:cubicBezTo>
                  <a:pt x="3497" y="920"/>
                  <a:pt x="3611" y="1018"/>
                  <a:pt x="3737" y="998"/>
                </a:cubicBezTo>
                <a:lnTo>
                  <a:pt x="4229" y="920"/>
                </a:lnTo>
                <a:cubicBezTo>
                  <a:pt x="4333" y="1042"/>
                  <a:pt x="4486" y="1121"/>
                  <a:pt x="4660" y="1121"/>
                </a:cubicBezTo>
                <a:cubicBezTo>
                  <a:pt x="5129" y="1121"/>
                  <a:pt x="5129" y="0"/>
                  <a:pt x="4660" y="0"/>
                </a:cubicBezTo>
                <a:close/>
                <a:moveTo>
                  <a:pt x="19016" y="12768"/>
                </a:moveTo>
                <a:lnTo>
                  <a:pt x="19016" y="13314"/>
                </a:lnTo>
                <a:cubicBezTo>
                  <a:pt x="18817" y="13467"/>
                  <a:pt x="18688" y="13705"/>
                  <a:pt x="18688" y="13973"/>
                </a:cubicBezTo>
                <a:cubicBezTo>
                  <a:pt x="18688" y="14433"/>
                  <a:pt x="19068" y="14808"/>
                  <a:pt x="19534" y="14808"/>
                </a:cubicBezTo>
                <a:cubicBezTo>
                  <a:pt x="20001" y="14808"/>
                  <a:pt x="20380" y="14433"/>
                  <a:pt x="20380" y="13973"/>
                </a:cubicBezTo>
                <a:cubicBezTo>
                  <a:pt x="20380" y="13705"/>
                  <a:pt x="20251" y="13467"/>
                  <a:pt x="20053" y="13314"/>
                </a:cubicBezTo>
                <a:lnTo>
                  <a:pt x="20053" y="12768"/>
                </a:lnTo>
                <a:cubicBezTo>
                  <a:pt x="20526" y="12967"/>
                  <a:pt x="20857" y="13432"/>
                  <a:pt x="20857" y="13973"/>
                </a:cubicBezTo>
                <a:cubicBezTo>
                  <a:pt x="20857" y="14694"/>
                  <a:pt x="20265" y="15282"/>
                  <a:pt x="19534" y="15282"/>
                </a:cubicBezTo>
                <a:cubicBezTo>
                  <a:pt x="18804" y="15282"/>
                  <a:pt x="18209" y="14694"/>
                  <a:pt x="18209" y="13973"/>
                </a:cubicBezTo>
                <a:cubicBezTo>
                  <a:pt x="18209" y="13432"/>
                  <a:pt x="18542" y="12967"/>
                  <a:pt x="19016" y="12768"/>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0" name="Phone">
            <a:extLst>
              <a:ext uri="{FF2B5EF4-FFF2-40B4-BE49-F238E27FC236}">
                <a16:creationId xmlns:a16="http://schemas.microsoft.com/office/drawing/2014/main" id="{361FB3CA-8CAF-C94D-9741-EE194FDA31A7}"/>
              </a:ext>
            </a:extLst>
          </p:cNvPr>
          <p:cNvSpPr/>
          <p:nvPr/>
        </p:nvSpPr>
        <p:spPr>
          <a:xfrm>
            <a:off x="11264323" y="1139450"/>
            <a:ext cx="370672" cy="763354"/>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1" name="Computer">
            <a:extLst>
              <a:ext uri="{FF2B5EF4-FFF2-40B4-BE49-F238E27FC236}">
                <a16:creationId xmlns:a16="http://schemas.microsoft.com/office/drawing/2014/main" id="{4DD18EE0-C983-A347-96E2-8A757CC661A4}"/>
              </a:ext>
            </a:extLst>
          </p:cNvPr>
          <p:cNvSpPr/>
          <p:nvPr/>
        </p:nvSpPr>
        <p:spPr>
          <a:xfrm>
            <a:off x="765533" y="4101114"/>
            <a:ext cx="694901" cy="560773"/>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2" name="Robot">
            <a:extLst>
              <a:ext uri="{FF2B5EF4-FFF2-40B4-BE49-F238E27FC236}">
                <a16:creationId xmlns:a16="http://schemas.microsoft.com/office/drawing/2014/main" id="{929D5683-68CB-194B-AD7B-8ABA1CD1311F}"/>
              </a:ext>
            </a:extLst>
          </p:cNvPr>
          <p:cNvSpPr/>
          <p:nvPr/>
        </p:nvSpPr>
        <p:spPr>
          <a:xfrm>
            <a:off x="8836637" y="1996826"/>
            <a:ext cx="489909" cy="732095"/>
          </a:xfrm>
          <a:custGeom>
            <a:avLst/>
            <a:gdLst/>
            <a:ahLst/>
            <a:cxnLst>
              <a:cxn ang="0">
                <a:pos x="wd2" y="hd2"/>
              </a:cxn>
              <a:cxn ang="5400000">
                <a:pos x="wd2" y="hd2"/>
              </a:cxn>
              <a:cxn ang="10800000">
                <a:pos x="wd2" y="hd2"/>
              </a:cxn>
              <a:cxn ang="16200000">
                <a:pos x="wd2" y="hd2"/>
              </a:cxn>
            </a:cxnLst>
            <a:rect l="0" t="0" r="r" b="b"/>
            <a:pathLst>
              <a:path w="21547" h="21600" extrusionOk="0">
                <a:moveTo>
                  <a:pt x="7636" y="0"/>
                </a:moveTo>
                <a:cubicBezTo>
                  <a:pt x="7308" y="0"/>
                  <a:pt x="7042" y="178"/>
                  <a:pt x="7042" y="398"/>
                </a:cubicBezTo>
                <a:lnTo>
                  <a:pt x="7042" y="1269"/>
                </a:lnTo>
                <a:cubicBezTo>
                  <a:pt x="7042" y="1360"/>
                  <a:pt x="6932" y="1434"/>
                  <a:pt x="6796" y="1434"/>
                </a:cubicBezTo>
                <a:lnTo>
                  <a:pt x="6444" y="1434"/>
                </a:lnTo>
                <a:cubicBezTo>
                  <a:pt x="6308" y="1434"/>
                  <a:pt x="6197" y="1509"/>
                  <a:pt x="6197" y="1600"/>
                </a:cubicBezTo>
                <a:lnTo>
                  <a:pt x="6197" y="2450"/>
                </a:lnTo>
                <a:cubicBezTo>
                  <a:pt x="6197" y="2541"/>
                  <a:pt x="6308" y="2614"/>
                  <a:pt x="6444" y="2614"/>
                </a:cubicBezTo>
                <a:lnTo>
                  <a:pt x="6796" y="2614"/>
                </a:lnTo>
                <a:cubicBezTo>
                  <a:pt x="6932" y="2614"/>
                  <a:pt x="7042" y="2688"/>
                  <a:pt x="7042" y="2779"/>
                </a:cubicBezTo>
                <a:lnTo>
                  <a:pt x="7042" y="4048"/>
                </a:lnTo>
                <a:lnTo>
                  <a:pt x="4708" y="4048"/>
                </a:lnTo>
                <a:cubicBezTo>
                  <a:pt x="4373" y="4048"/>
                  <a:pt x="4102" y="4230"/>
                  <a:pt x="4102" y="4455"/>
                </a:cubicBezTo>
                <a:lnTo>
                  <a:pt x="4102" y="5592"/>
                </a:lnTo>
                <a:lnTo>
                  <a:pt x="3470" y="5592"/>
                </a:lnTo>
                <a:lnTo>
                  <a:pt x="3470" y="5197"/>
                </a:lnTo>
                <a:cubicBezTo>
                  <a:pt x="3470" y="5006"/>
                  <a:pt x="3238" y="4850"/>
                  <a:pt x="2952" y="4850"/>
                </a:cubicBezTo>
                <a:lnTo>
                  <a:pt x="575" y="4850"/>
                </a:lnTo>
                <a:cubicBezTo>
                  <a:pt x="289" y="4850"/>
                  <a:pt x="57" y="5006"/>
                  <a:pt x="57" y="5197"/>
                </a:cubicBezTo>
                <a:lnTo>
                  <a:pt x="57" y="9364"/>
                </a:lnTo>
                <a:cubicBezTo>
                  <a:pt x="57" y="9530"/>
                  <a:pt x="233" y="9669"/>
                  <a:pt x="464" y="9703"/>
                </a:cubicBezTo>
                <a:lnTo>
                  <a:pt x="464" y="10395"/>
                </a:lnTo>
                <a:cubicBezTo>
                  <a:pt x="233" y="10429"/>
                  <a:pt x="57" y="10568"/>
                  <a:pt x="57" y="10734"/>
                </a:cubicBezTo>
                <a:lnTo>
                  <a:pt x="57" y="13326"/>
                </a:lnTo>
                <a:cubicBezTo>
                  <a:pt x="57" y="13518"/>
                  <a:pt x="290" y="13672"/>
                  <a:pt x="575" y="13672"/>
                </a:cubicBezTo>
                <a:lnTo>
                  <a:pt x="771" y="13672"/>
                </a:lnTo>
                <a:lnTo>
                  <a:pt x="117" y="14205"/>
                </a:lnTo>
                <a:cubicBezTo>
                  <a:pt x="10" y="14293"/>
                  <a:pt x="-27" y="14412"/>
                  <a:pt x="19" y="14521"/>
                </a:cubicBezTo>
                <a:lnTo>
                  <a:pt x="480" y="15614"/>
                </a:lnTo>
                <a:cubicBezTo>
                  <a:pt x="506" y="15676"/>
                  <a:pt x="590" y="15719"/>
                  <a:pt x="686" y="15719"/>
                </a:cubicBezTo>
                <a:lnTo>
                  <a:pt x="1020" y="15719"/>
                </a:lnTo>
                <a:cubicBezTo>
                  <a:pt x="1138" y="15719"/>
                  <a:pt x="1234" y="15655"/>
                  <a:pt x="1234" y="15576"/>
                </a:cubicBezTo>
                <a:lnTo>
                  <a:pt x="1234" y="14788"/>
                </a:lnTo>
                <a:cubicBezTo>
                  <a:pt x="1234" y="14591"/>
                  <a:pt x="1472" y="14431"/>
                  <a:pt x="1765" y="14431"/>
                </a:cubicBezTo>
                <a:cubicBezTo>
                  <a:pt x="2058" y="14431"/>
                  <a:pt x="2293" y="14591"/>
                  <a:pt x="2293" y="14788"/>
                </a:cubicBezTo>
                <a:lnTo>
                  <a:pt x="2293" y="15576"/>
                </a:lnTo>
                <a:cubicBezTo>
                  <a:pt x="2293" y="15655"/>
                  <a:pt x="2389" y="15719"/>
                  <a:pt x="2507" y="15719"/>
                </a:cubicBezTo>
                <a:lnTo>
                  <a:pt x="2842" y="15719"/>
                </a:lnTo>
                <a:cubicBezTo>
                  <a:pt x="2937" y="15719"/>
                  <a:pt x="3022" y="15676"/>
                  <a:pt x="3048" y="15614"/>
                </a:cubicBezTo>
                <a:lnTo>
                  <a:pt x="3508" y="14521"/>
                </a:lnTo>
                <a:cubicBezTo>
                  <a:pt x="3554" y="14412"/>
                  <a:pt x="3518" y="14293"/>
                  <a:pt x="3410" y="14205"/>
                </a:cubicBezTo>
                <a:lnTo>
                  <a:pt x="2756" y="13672"/>
                </a:lnTo>
                <a:lnTo>
                  <a:pt x="2952" y="13672"/>
                </a:lnTo>
                <a:cubicBezTo>
                  <a:pt x="3238" y="13672"/>
                  <a:pt x="3470" y="13518"/>
                  <a:pt x="3470" y="13326"/>
                </a:cubicBezTo>
                <a:lnTo>
                  <a:pt x="3470" y="10734"/>
                </a:lnTo>
                <a:cubicBezTo>
                  <a:pt x="3470" y="10568"/>
                  <a:pt x="3297" y="10429"/>
                  <a:pt x="3065" y="10395"/>
                </a:cubicBezTo>
                <a:lnTo>
                  <a:pt x="3065" y="9703"/>
                </a:lnTo>
                <a:cubicBezTo>
                  <a:pt x="3297" y="9669"/>
                  <a:pt x="3470" y="9530"/>
                  <a:pt x="3470" y="9364"/>
                </a:cubicBezTo>
                <a:lnTo>
                  <a:pt x="3470" y="7843"/>
                </a:lnTo>
                <a:lnTo>
                  <a:pt x="4102" y="7843"/>
                </a:lnTo>
                <a:lnTo>
                  <a:pt x="4102" y="13265"/>
                </a:lnTo>
                <a:cubicBezTo>
                  <a:pt x="4102" y="13490"/>
                  <a:pt x="4373" y="13672"/>
                  <a:pt x="4708" y="13672"/>
                </a:cubicBezTo>
                <a:lnTo>
                  <a:pt x="5367" y="13672"/>
                </a:lnTo>
                <a:lnTo>
                  <a:pt x="5367" y="19636"/>
                </a:lnTo>
                <a:cubicBezTo>
                  <a:pt x="5367" y="19764"/>
                  <a:pt x="5302" y="19890"/>
                  <a:pt x="5186" y="19992"/>
                </a:cubicBezTo>
                <a:lnTo>
                  <a:pt x="4326" y="20751"/>
                </a:lnTo>
                <a:cubicBezTo>
                  <a:pt x="4210" y="20853"/>
                  <a:pt x="4145" y="20979"/>
                  <a:pt x="4145" y="21107"/>
                </a:cubicBezTo>
                <a:lnTo>
                  <a:pt x="4145" y="21327"/>
                </a:lnTo>
                <a:cubicBezTo>
                  <a:pt x="4145" y="21477"/>
                  <a:pt x="4328" y="21600"/>
                  <a:pt x="4552" y="21600"/>
                </a:cubicBezTo>
                <a:lnTo>
                  <a:pt x="9040" y="21600"/>
                </a:lnTo>
                <a:cubicBezTo>
                  <a:pt x="9264" y="21600"/>
                  <a:pt x="9447" y="21477"/>
                  <a:pt x="9447" y="21327"/>
                </a:cubicBezTo>
                <a:lnTo>
                  <a:pt x="9447" y="13672"/>
                </a:lnTo>
                <a:lnTo>
                  <a:pt x="12099" y="13672"/>
                </a:lnTo>
                <a:lnTo>
                  <a:pt x="12099" y="21327"/>
                </a:lnTo>
                <a:cubicBezTo>
                  <a:pt x="12099" y="21477"/>
                  <a:pt x="12282" y="21600"/>
                  <a:pt x="12506" y="21600"/>
                </a:cubicBezTo>
                <a:lnTo>
                  <a:pt x="16994" y="21600"/>
                </a:lnTo>
                <a:cubicBezTo>
                  <a:pt x="17218" y="21600"/>
                  <a:pt x="17399" y="21477"/>
                  <a:pt x="17399" y="21327"/>
                </a:cubicBezTo>
                <a:lnTo>
                  <a:pt x="17399" y="21107"/>
                </a:lnTo>
                <a:cubicBezTo>
                  <a:pt x="17399" y="20979"/>
                  <a:pt x="17336" y="20853"/>
                  <a:pt x="17220" y="20751"/>
                </a:cubicBezTo>
                <a:lnTo>
                  <a:pt x="16357" y="19992"/>
                </a:lnTo>
                <a:cubicBezTo>
                  <a:pt x="16241" y="19890"/>
                  <a:pt x="16179" y="19764"/>
                  <a:pt x="16179" y="19636"/>
                </a:cubicBezTo>
                <a:lnTo>
                  <a:pt x="16179" y="13672"/>
                </a:lnTo>
                <a:lnTo>
                  <a:pt x="16838" y="13672"/>
                </a:lnTo>
                <a:cubicBezTo>
                  <a:pt x="17173" y="13672"/>
                  <a:pt x="17444" y="13490"/>
                  <a:pt x="17444" y="13265"/>
                </a:cubicBezTo>
                <a:lnTo>
                  <a:pt x="17444" y="7843"/>
                </a:lnTo>
                <a:lnTo>
                  <a:pt x="18075" y="7843"/>
                </a:lnTo>
                <a:lnTo>
                  <a:pt x="18075" y="9364"/>
                </a:lnTo>
                <a:cubicBezTo>
                  <a:pt x="18075" y="9530"/>
                  <a:pt x="18249" y="9669"/>
                  <a:pt x="18480" y="9703"/>
                </a:cubicBezTo>
                <a:lnTo>
                  <a:pt x="18480" y="10395"/>
                </a:lnTo>
                <a:cubicBezTo>
                  <a:pt x="18249" y="10429"/>
                  <a:pt x="18075" y="10568"/>
                  <a:pt x="18075" y="10734"/>
                </a:cubicBezTo>
                <a:lnTo>
                  <a:pt x="18075" y="13326"/>
                </a:lnTo>
                <a:cubicBezTo>
                  <a:pt x="18075" y="13518"/>
                  <a:pt x="18308" y="13672"/>
                  <a:pt x="18594" y="13672"/>
                </a:cubicBezTo>
                <a:lnTo>
                  <a:pt x="18790" y="13672"/>
                </a:lnTo>
                <a:lnTo>
                  <a:pt x="18136" y="14205"/>
                </a:lnTo>
                <a:cubicBezTo>
                  <a:pt x="18028" y="14293"/>
                  <a:pt x="17991" y="14412"/>
                  <a:pt x="18038" y="14521"/>
                </a:cubicBezTo>
                <a:lnTo>
                  <a:pt x="18498" y="15614"/>
                </a:lnTo>
                <a:cubicBezTo>
                  <a:pt x="18524" y="15676"/>
                  <a:pt x="18609" y="15719"/>
                  <a:pt x="18704" y="15719"/>
                </a:cubicBezTo>
                <a:lnTo>
                  <a:pt x="19039" y="15719"/>
                </a:lnTo>
                <a:cubicBezTo>
                  <a:pt x="19157" y="15719"/>
                  <a:pt x="19250" y="15655"/>
                  <a:pt x="19250" y="15576"/>
                </a:cubicBezTo>
                <a:lnTo>
                  <a:pt x="19250" y="14788"/>
                </a:lnTo>
                <a:cubicBezTo>
                  <a:pt x="19250" y="14591"/>
                  <a:pt x="19488" y="14431"/>
                  <a:pt x="19781" y="14431"/>
                </a:cubicBezTo>
                <a:cubicBezTo>
                  <a:pt x="20074" y="14431"/>
                  <a:pt x="20312" y="14591"/>
                  <a:pt x="20312" y="14788"/>
                </a:cubicBezTo>
                <a:lnTo>
                  <a:pt x="20312" y="15576"/>
                </a:lnTo>
                <a:cubicBezTo>
                  <a:pt x="20312" y="15655"/>
                  <a:pt x="20408" y="15719"/>
                  <a:pt x="20525" y="15719"/>
                </a:cubicBezTo>
                <a:lnTo>
                  <a:pt x="20860" y="15719"/>
                </a:lnTo>
                <a:cubicBezTo>
                  <a:pt x="20955" y="15719"/>
                  <a:pt x="21038" y="15676"/>
                  <a:pt x="21064" y="15614"/>
                </a:cubicBezTo>
                <a:lnTo>
                  <a:pt x="21527" y="14521"/>
                </a:lnTo>
                <a:cubicBezTo>
                  <a:pt x="21573" y="14412"/>
                  <a:pt x="21536" y="14293"/>
                  <a:pt x="21429" y="14205"/>
                </a:cubicBezTo>
                <a:lnTo>
                  <a:pt x="20775" y="13672"/>
                </a:lnTo>
                <a:lnTo>
                  <a:pt x="20971" y="13672"/>
                </a:lnTo>
                <a:cubicBezTo>
                  <a:pt x="21256" y="13672"/>
                  <a:pt x="21489" y="13518"/>
                  <a:pt x="21489" y="13326"/>
                </a:cubicBezTo>
                <a:lnTo>
                  <a:pt x="21489" y="10734"/>
                </a:lnTo>
                <a:cubicBezTo>
                  <a:pt x="21489" y="10568"/>
                  <a:pt x="21313" y="10429"/>
                  <a:pt x="21081" y="10395"/>
                </a:cubicBezTo>
                <a:lnTo>
                  <a:pt x="21081" y="9703"/>
                </a:lnTo>
                <a:cubicBezTo>
                  <a:pt x="21313" y="9669"/>
                  <a:pt x="21489" y="9530"/>
                  <a:pt x="21489" y="9364"/>
                </a:cubicBezTo>
                <a:lnTo>
                  <a:pt x="21489" y="5197"/>
                </a:lnTo>
                <a:cubicBezTo>
                  <a:pt x="21489" y="5006"/>
                  <a:pt x="21256" y="4850"/>
                  <a:pt x="20971" y="4850"/>
                </a:cubicBezTo>
                <a:lnTo>
                  <a:pt x="18594" y="4850"/>
                </a:lnTo>
                <a:cubicBezTo>
                  <a:pt x="18308" y="4850"/>
                  <a:pt x="18075" y="5006"/>
                  <a:pt x="18075" y="5197"/>
                </a:cubicBezTo>
                <a:lnTo>
                  <a:pt x="18075" y="5592"/>
                </a:lnTo>
                <a:lnTo>
                  <a:pt x="17444" y="5592"/>
                </a:lnTo>
                <a:lnTo>
                  <a:pt x="17444" y="4455"/>
                </a:lnTo>
                <a:cubicBezTo>
                  <a:pt x="17444" y="4230"/>
                  <a:pt x="17173" y="4048"/>
                  <a:pt x="16838" y="4048"/>
                </a:cubicBezTo>
                <a:lnTo>
                  <a:pt x="14503" y="4048"/>
                </a:lnTo>
                <a:lnTo>
                  <a:pt x="14503" y="2779"/>
                </a:lnTo>
                <a:cubicBezTo>
                  <a:pt x="14503" y="2688"/>
                  <a:pt x="14614" y="2614"/>
                  <a:pt x="14750" y="2614"/>
                </a:cubicBezTo>
                <a:lnTo>
                  <a:pt x="15102" y="2614"/>
                </a:lnTo>
                <a:cubicBezTo>
                  <a:pt x="15238" y="2614"/>
                  <a:pt x="15349" y="2541"/>
                  <a:pt x="15349" y="2450"/>
                </a:cubicBezTo>
                <a:lnTo>
                  <a:pt x="15349" y="1600"/>
                </a:lnTo>
                <a:cubicBezTo>
                  <a:pt x="15349" y="1509"/>
                  <a:pt x="15238" y="1434"/>
                  <a:pt x="15102" y="1434"/>
                </a:cubicBezTo>
                <a:lnTo>
                  <a:pt x="14750" y="1434"/>
                </a:lnTo>
                <a:cubicBezTo>
                  <a:pt x="14614" y="1434"/>
                  <a:pt x="14503" y="1360"/>
                  <a:pt x="14503" y="1269"/>
                </a:cubicBezTo>
                <a:lnTo>
                  <a:pt x="14503" y="398"/>
                </a:lnTo>
                <a:cubicBezTo>
                  <a:pt x="14503" y="178"/>
                  <a:pt x="14238" y="0"/>
                  <a:pt x="13910" y="0"/>
                </a:cubicBezTo>
                <a:lnTo>
                  <a:pt x="7636" y="0"/>
                </a:lnTo>
                <a:close/>
                <a:moveTo>
                  <a:pt x="9228" y="1434"/>
                </a:moveTo>
                <a:cubicBezTo>
                  <a:pt x="9713" y="1434"/>
                  <a:pt x="10106" y="1700"/>
                  <a:pt x="10106" y="2025"/>
                </a:cubicBezTo>
                <a:cubicBezTo>
                  <a:pt x="10106" y="2350"/>
                  <a:pt x="9713" y="2614"/>
                  <a:pt x="9228" y="2614"/>
                </a:cubicBezTo>
                <a:cubicBezTo>
                  <a:pt x="8743" y="2614"/>
                  <a:pt x="8351" y="2350"/>
                  <a:pt x="8351" y="2025"/>
                </a:cubicBezTo>
                <a:cubicBezTo>
                  <a:pt x="8351" y="1700"/>
                  <a:pt x="8743" y="1434"/>
                  <a:pt x="9228" y="1434"/>
                </a:cubicBezTo>
                <a:close/>
                <a:moveTo>
                  <a:pt x="12317" y="1434"/>
                </a:moveTo>
                <a:cubicBezTo>
                  <a:pt x="12802" y="1434"/>
                  <a:pt x="13195" y="1700"/>
                  <a:pt x="13195" y="2025"/>
                </a:cubicBezTo>
                <a:cubicBezTo>
                  <a:pt x="13195" y="2350"/>
                  <a:pt x="12802" y="2614"/>
                  <a:pt x="12317" y="2614"/>
                </a:cubicBezTo>
                <a:cubicBezTo>
                  <a:pt x="11832" y="2614"/>
                  <a:pt x="11440" y="2350"/>
                  <a:pt x="11440" y="2025"/>
                </a:cubicBezTo>
                <a:cubicBezTo>
                  <a:pt x="11440" y="1700"/>
                  <a:pt x="11832" y="1434"/>
                  <a:pt x="12317" y="1434"/>
                </a:cubicBezTo>
                <a:close/>
                <a:moveTo>
                  <a:pt x="8091" y="5474"/>
                </a:moveTo>
                <a:lnTo>
                  <a:pt x="13454" y="5474"/>
                </a:lnTo>
                <a:lnTo>
                  <a:pt x="13454" y="7795"/>
                </a:lnTo>
                <a:lnTo>
                  <a:pt x="8091" y="7795"/>
                </a:lnTo>
                <a:lnTo>
                  <a:pt x="8091" y="5474"/>
                </a:lnTo>
                <a:close/>
                <a:moveTo>
                  <a:pt x="8688" y="8716"/>
                </a:moveTo>
                <a:cubicBezTo>
                  <a:pt x="9016" y="8716"/>
                  <a:pt x="9281" y="8895"/>
                  <a:pt x="9281" y="9116"/>
                </a:cubicBezTo>
                <a:cubicBezTo>
                  <a:pt x="9281" y="9336"/>
                  <a:pt x="9016" y="9514"/>
                  <a:pt x="8688" y="9514"/>
                </a:cubicBezTo>
                <a:cubicBezTo>
                  <a:pt x="8359" y="9514"/>
                  <a:pt x="8091" y="9336"/>
                  <a:pt x="8091" y="9116"/>
                </a:cubicBezTo>
                <a:cubicBezTo>
                  <a:pt x="8091" y="8895"/>
                  <a:pt x="8359" y="8716"/>
                  <a:pt x="8688" y="8716"/>
                </a:cubicBezTo>
                <a:close/>
                <a:moveTo>
                  <a:pt x="10773" y="8716"/>
                </a:moveTo>
                <a:cubicBezTo>
                  <a:pt x="11102" y="8716"/>
                  <a:pt x="11369" y="8895"/>
                  <a:pt x="11369" y="9116"/>
                </a:cubicBezTo>
                <a:cubicBezTo>
                  <a:pt x="11369" y="9336"/>
                  <a:pt x="11102" y="9514"/>
                  <a:pt x="10773" y="9514"/>
                </a:cubicBezTo>
                <a:cubicBezTo>
                  <a:pt x="10444" y="9514"/>
                  <a:pt x="10177" y="9336"/>
                  <a:pt x="10177" y="9116"/>
                </a:cubicBezTo>
                <a:cubicBezTo>
                  <a:pt x="10177" y="8895"/>
                  <a:pt x="10444" y="8716"/>
                  <a:pt x="10773" y="8716"/>
                </a:cubicBezTo>
                <a:close/>
                <a:moveTo>
                  <a:pt x="12858" y="8716"/>
                </a:moveTo>
                <a:cubicBezTo>
                  <a:pt x="13187" y="8716"/>
                  <a:pt x="13454" y="8895"/>
                  <a:pt x="13454" y="9116"/>
                </a:cubicBezTo>
                <a:cubicBezTo>
                  <a:pt x="13454" y="9336"/>
                  <a:pt x="13187" y="9514"/>
                  <a:pt x="12858" y="9514"/>
                </a:cubicBezTo>
                <a:cubicBezTo>
                  <a:pt x="12530" y="9514"/>
                  <a:pt x="12265" y="9336"/>
                  <a:pt x="12265" y="9116"/>
                </a:cubicBezTo>
                <a:cubicBezTo>
                  <a:pt x="12265" y="8895"/>
                  <a:pt x="12530" y="8716"/>
                  <a:pt x="12858" y="8716"/>
                </a:cubicBezTo>
                <a:close/>
                <a:moveTo>
                  <a:pt x="10773" y="10277"/>
                </a:moveTo>
                <a:cubicBezTo>
                  <a:pt x="11801" y="10277"/>
                  <a:pt x="12768" y="10545"/>
                  <a:pt x="13495" y="11033"/>
                </a:cubicBezTo>
                <a:lnTo>
                  <a:pt x="11917" y="12093"/>
                </a:lnTo>
                <a:cubicBezTo>
                  <a:pt x="11612" y="11888"/>
                  <a:pt x="11205" y="11774"/>
                  <a:pt x="10773" y="11774"/>
                </a:cubicBezTo>
                <a:cubicBezTo>
                  <a:pt x="10341" y="11774"/>
                  <a:pt x="9934" y="11888"/>
                  <a:pt x="9628" y="12093"/>
                </a:cubicBezTo>
                <a:lnTo>
                  <a:pt x="8051" y="11033"/>
                </a:lnTo>
                <a:cubicBezTo>
                  <a:pt x="8778" y="10545"/>
                  <a:pt x="9745" y="10277"/>
                  <a:pt x="10773" y="10277"/>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3" name="Speaker">
            <a:extLst>
              <a:ext uri="{FF2B5EF4-FFF2-40B4-BE49-F238E27FC236}">
                <a16:creationId xmlns:a16="http://schemas.microsoft.com/office/drawing/2014/main" id="{CAA4AF9A-D2E0-BC4D-A0EC-E349AA889284}"/>
              </a:ext>
            </a:extLst>
          </p:cNvPr>
          <p:cNvSpPr/>
          <p:nvPr/>
        </p:nvSpPr>
        <p:spPr>
          <a:xfrm>
            <a:off x="6673827" y="338359"/>
            <a:ext cx="495346" cy="729792"/>
          </a:xfrm>
          <a:custGeom>
            <a:avLst/>
            <a:gdLst/>
            <a:ahLst/>
            <a:cxnLst>
              <a:cxn ang="0">
                <a:pos x="wd2" y="hd2"/>
              </a:cxn>
              <a:cxn ang="5400000">
                <a:pos x="wd2" y="hd2"/>
              </a:cxn>
              <a:cxn ang="10800000">
                <a:pos x="wd2" y="hd2"/>
              </a:cxn>
              <a:cxn ang="16200000">
                <a:pos x="wd2" y="hd2"/>
              </a:cxn>
            </a:cxnLst>
            <a:rect l="0" t="0" r="r" b="b"/>
            <a:pathLst>
              <a:path w="21600" h="21600" extrusionOk="0">
                <a:moveTo>
                  <a:pt x="783" y="0"/>
                </a:moveTo>
                <a:cubicBezTo>
                  <a:pt x="354" y="0"/>
                  <a:pt x="0" y="238"/>
                  <a:pt x="0" y="530"/>
                </a:cubicBezTo>
                <a:lnTo>
                  <a:pt x="0" y="21070"/>
                </a:lnTo>
                <a:cubicBezTo>
                  <a:pt x="0" y="21362"/>
                  <a:pt x="354" y="21600"/>
                  <a:pt x="783" y="21600"/>
                </a:cubicBezTo>
                <a:lnTo>
                  <a:pt x="20817" y="21600"/>
                </a:lnTo>
                <a:cubicBezTo>
                  <a:pt x="21246" y="21600"/>
                  <a:pt x="21600" y="21362"/>
                  <a:pt x="21600" y="21070"/>
                </a:cubicBezTo>
                <a:lnTo>
                  <a:pt x="21600" y="530"/>
                </a:lnTo>
                <a:cubicBezTo>
                  <a:pt x="21600" y="238"/>
                  <a:pt x="21246" y="0"/>
                  <a:pt x="20817" y="0"/>
                </a:cubicBezTo>
                <a:lnTo>
                  <a:pt x="783" y="0"/>
                </a:lnTo>
                <a:close/>
                <a:moveTo>
                  <a:pt x="10800" y="2398"/>
                </a:moveTo>
                <a:cubicBezTo>
                  <a:pt x="13180" y="2398"/>
                  <a:pt x="15116" y="3714"/>
                  <a:pt x="15116" y="5329"/>
                </a:cubicBezTo>
                <a:cubicBezTo>
                  <a:pt x="15116" y="6945"/>
                  <a:pt x="13180" y="8259"/>
                  <a:pt x="10800" y="8259"/>
                </a:cubicBezTo>
                <a:cubicBezTo>
                  <a:pt x="8420" y="8259"/>
                  <a:pt x="6484" y="6945"/>
                  <a:pt x="6484" y="5329"/>
                </a:cubicBezTo>
                <a:cubicBezTo>
                  <a:pt x="6484" y="3714"/>
                  <a:pt x="8420" y="2398"/>
                  <a:pt x="10800" y="2398"/>
                </a:cubicBezTo>
                <a:close/>
                <a:moveTo>
                  <a:pt x="10800" y="3459"/>
                </a:moveTo>
                <a:cubicBezTo>
                  <a:pt x="9281" y="3459"/>
                  <a:pt x="8045" y="4298"/>
                  <a:pt x="8045" y="5329"/>
                </a:cubicBezTo>
                <a:cubicBezTo>
                  <a:pt x="8045" y="6360"/>
                  <a:pt x="9281" y="7199"/>
                  <a:pt x="10800" y="7199"/>
                </a:cubicBezTo>
                <a:cubicBezTo>
                  <a:pt x="12319" y="7199"/>
                  <a:pt x="13555" y="6360"/>
                  <a:pt x="13555" y="5329"/>
                </a:cubicBezTo>
                <a:cubicBezTo>
                  <a:pt x="13555" y="4298"/>
                  <a:pt x="12319" y="3459"/>
                  <a:pt x="10800" y="3459"/>
                </a:cubicBezTo>
                <a:close/>
                <a:moveTo>
                  <a:pt x="10800" y="4534"/>
                </a:moveTo>
                <a:cubicBezTo>
                  <a:pt x="11447" y="4534"/>
                  <a:pt x="11971" y="4890"/>
                  <a:pt x="11971" y="5329"/>
                </a:cubicBezTo>
                <a:cubicBezTo>
                  <a:pt x="11971" y="5768"/>
                  <a:pt x="11447" y="6124"/>
                  <a:pt x="10800" y="6124"/>
                </a:cubicBezTo>
                <a:cubicBezTo>
                  <a:pt x="10153" y="6124"/>
                  <a:pt x="9629" y="5768"/>
                  <a:pt x="9629" y="5329"/>
                </a:cubicBezTo>
                <a:cubicBezTo>
                  <a:pt x="9629" y="4890"/>
                  <a:pt x="10153" y="4534"/>
                  <a:pt x="10800" y="4534"/>
                </a:cubicBezTo>
                <a:close/>
                <a:moveTo>
                  <a:pt x="10800" y="9740"/>
                </a:moveTo>
                <a:cubicBezTo>
                  <a:pt x="14436" y="9740"/>
                  <a:pt x="17393" y="11748"/>
                  <a:pt x="17393" y="14215"/>
                </a:cubicBezTo>
                <a:cubicBezTo>
                  <a:pt x="17393" y="16683"/>
                  <a:pt x="14436" y="18691"/>
                  <a:pt x="10800" y="18691"/>
                </a:cubicBezTo>
                <a:cubicBezTo>
                  <a:pt x="7164" y="18691"/>
                  <a:pt x="4207" y="16683"/>
                  <a:pt x="4207" y="14215"/>
                </a:cubicBezTo>
                <a:cubicBezTo>
                  <a:pt x="4207" y="11748"/>
                  <a:pt x="7164" y="9740"/>
                  <a:pt x="10800" y="9740"/>
                </a:cubicBezTo>
                <a:close/>
                <a:moveTo>
                  <a:pt x="10800" y="11860"/>
                </a:moveTo>
                <a:cubicBezTo>
                  <a:pt x="8886" y="11860"/>
                  <a:pt x="7329" y="12917"/>
                  <a:pt x="7329" y="14215"/>
                </a:cubicBezTo>
                <a:cubicBezTo>
                  <a:pt x="7329" y="15514"/>
                  <a:pt x="8886" y="16571"/>
                  <a:pt x="10800" y="16571"/>
                </a:cubicBezTo>
                <a:cubicBezTo>
                  <a:pt x="12714" y="16571"/>
                  <a:pt x="14271" y="15514"/>
                  <a:pt x="14271" y="14215"/>
                </a:cubicBezTo>
                <a:cubicBezTo>
                  <a:pt x="14271" y="12917"/>
                  <a:pt x="12714" y="11860"/>
                  <a:pt x="10800" y="11860"/>
                </a:cubicBezTo>
                <a:close/>
                <a:moveTo>
                  <a:pt x="10800" y="13367"/>
                </a:moveTo>
                <a:cubicBezTo>
                  <a:pt x="11447" y="13367"/>
                  <a:pt x="11971" y="13722"/>
                  <a:pt x="11971" y="14161"/>
                </a:cubicBezTo>
                <a:cubicBezTo>
                  <a:pt x="11971" y="14600"/>
                  <a:pt x="11447" y="14956"/>
                  <a:pt x="10800" y="14956"/>
                </a:cubicBezTo>
                <a:cubicBezTo>
                  <a:pt x="10153" y="14956"/>
                  <a:pt x="9629" y="14600"/>
                  <a:pt x="9629" y="14161"/>
                </a:cubicBezTo>
                <a:cubicBezTo>
                  <a:pt x="9629" y="13722"/>
                  <a:pt x="10153" y="13367"/>
                  <a:pt x="10800" y="13367"/>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4" name="Billboard">
            <a:extLst>
              <a:ext uri="{FF2B5EF4-FFF2-40B4-BE49-F238E27FC236}">
                <a16:creationId xmlns:a16="http://schemas.microsoft.com/office/drawing/2014/main" id="{0031CFCA-FF11-6943-8FA7-5232656A4B21}"/>
              </a:ext>
            </a:extLst>
          </p:cNvPr>
          <p:cNvSpPr/>
          <p:nvPr/>
        </p:nvSpPr>
        <p:spPr>
          <a:xfrm>
            <a:off x="10407550" y="3772122"/>
            <a:ext cx="642478" cy="627344"/>
          </a:xfrm>
          <a:custGeom>
            <a:avLst/>
            <a:gdLst/>
            <a:ahLst/>
            <a:cxnLst>
              <a:cxn ang="0">
                <a:pos x="wd2" y="hd2"/>
              </a:cxn>
              <a:cxn ang="5400000">
                <a:pos x="wd2" y="hd2"/>
              </a:cxn>
              <a:cxn ang="10800000">
                <a:pos x="wd2" y="hd2"/>
              </a:cxn>
              <a:cxn ang="16200000">
                <a:pos x="wd2" y="hd2"/>
              </a:cxn>
            </a:cxnLst>
            <a:rect l="0" t="0" r="r" b="b"/>
            <a:pathLst>
              <a:path w="21600" h="21600" extrusionOk="0">
                <a:moveTo>
                  <a:pt x="965" y="0"/>
                </a:moveTo>
                <a:cubicBezTo>
                  <a:pt x="433" y="0"/>
                  <a:pt x="0" y="443"/>
                  <a:pt x="0" y="988"/>
                </a:cubicBezTo>
                <a:lnTo>
                  <a:pt x="0" y="10504"/>
                </a:lnTo>
                <a:cubicBezTo>
                  <a:pt x="0" y="11049"/>
                  <a:pt x="433" y="11494"/>
                  <a:pt x="965" y="11494"/>
                </a:cubicBezTo>
                <a:lnTo>
                  <a:pt x="20635" y="11494"/>
                </a:lnTo>
                <a:cubicBezTo>
                  <a:pt x="21167" y="11494"/>
                  <a:pt x="21600" y="11055"/>
                  <a:pt x="21600" y="10504"/>
                </a:cubicBezTo>
                <a:lnTo>
                  <a:pt x="21600" y="988"/>
                </a:lnTo>
                <a:cubicBezTo>
                  <a:pt x="21600" y="443"/>
                  <a:pt x="21167" y="0"/>
                  <a:pt x="20635" y="0"/>
                </a:cubicBezTo>
                <a:lnTo>
                  <a:pt x="965" y="0"/>
                </a:lnTo>
                <a:close/>
                <a:moveTo>
                  <a:pt x="965" y="658"/>
                </a:moveTo>
                <a:lnTo>
                  <a:pt x="20635" y="658"/>
                </a:lnTo>
                <a:cubicBezTo>
                  <a:pt x="20816" y="658"/>
                  <a:pt x="20958" y="808"/>
                  <a:pt x="20958" y="988"/>
                </a:cubicBezTo>
                <a:lnTo>
                  <a:pt x="20958" y="10511"/>
                </a:lnTo>
                <a:cubicBezTo>
                  <a:pt x="20958" y="10697"/>
                  <a:pt x="20811" y="10841"/>
                  <a:pt x="20635" y="10841"/>
                </a:cubicBezTo>
                <a:lnTo>
                  <a:pt x="965" y="10841"/>
                </a:lnTo>
                <a:cubicBezTo>
                  <a:pt x="784" y="10841"/>
                  <a:pt x="641" y="10691"/>
                  <a:pt x="641" y="10511"/>
                </a:cubicBezTo>
                <a:lnTo>
                  <a:pt x="641" y="995"/>
                </a:lnTo>
                <a:cubicBezTo>
                  <a:pt x="641" y="810"/>
                  <a:pt x="789" y="663"/>
                  <a:pt x="965" y="663"/>
                </a:cubicBezTo>
                <a:lnTo>
                  <a:pt x="965" y="658"/>
                </a:lnTo>
                <a:close/>
                <a:moveTo>
                  <a:pt x="1682" y="1432"/>
                </a:moveTo>
                <a:cubicBezTo>
                  <a:pt x="1529" y="1432"/>
                  <a:pt x="1398" y="1567"/>
                  <a:pt x="1398" y="1725"/>
                </a:cubicBezTo>
                <a:lnTo>
                  <a:pt x="1398" y="9792"/>
                </a:lnTo>
                <a:cubicBezTo>
                  <a:pt x="1398" y="9955"/>
                  <a:pt x="1523" y="10083"/>
                  <a:pt x="1682" y="10083"/>
                </a:cubicBezTo>
                <a:lnTo>
                  <a:pt x="19895" y="10083"/>
                </a:lnTo>
                <a:cubicBezTo>
                  <a:pt x="20054" y="10083"/>
                  <a:pt x="20180" y="9955"/>
                  <a:pt x="20180" y="9792"/>
                </a:cubicBezTo>
                <a:lnTo>
                  <a:pt x="20180" y="1725"/>
                </a:lnTo>
                <a:cubicBezTo>
                  <a:pt x="20180" y="1562"/>
                  <a:pt x="20054" y="1432"/>
                  <a:pt x="19895" y="1432"/>
                </a:cubicBezTo>
                <a:lnTo>
                  <a:pt x="1682" y="1432"/>
                </a:lnTo>
                <a:close/>
                <a:moveTo>
                  <a:pt x="324" y="11673"/>
                </a:moveTo>
                <a:cubicBezTo>
                  <a:pt x="143" y="11673"/>
                  <a:pt x="0" y="11819"/>
                  <a:pt x="0" y="12004"/>
                </a:cubicBezTo>
                <a:lnTo>
                  <a:pt x="0" y="12561"/>
                </a:lnTo>
                <a:cubicBezTo>
                  <a:pt x="0" y="12679"/>
                  <a:pt x="59" y="12780"/>
                  <a:pt x="152" y="12841"/>
                </a:cubicBezTo>
                <a:cubicBezTo>
                  <a:pt x="213" y="12903"/>
                  <a:pt x="296" y="12941"/>
                  <a:pt x="384" y="12941"/>
                </a:cubicBezTo>
                <a:lnTo>
                  <a:pt x="9243" y="12941"/>
                </a:lnTo>
                <a:lnTo>
                  <a:pt x="9243" y="20610"/>
                </a:lnTo>
                <a:cubicBezTo>
                  <a:pt x="9243" y="21155"/>
                  <a:pt x="9615" y="21600"/>
                  <a:pt x="10075" y="21600"/>
                </a:cubicBezTo>
                <a:lnTo>
                  <a:pt x="11518" y="21600"/>
                </a:lnTo>
                <a:cubicBezTo>
                  <a:pt x="11978" y="21600"/>
                  <a:pt x="12350" y="21155"/>
                  <a:pt x="12350" y="20610"/>
                </a:cubicBezTo>
                <a:lnTo>
                  <a:pt x="12350" y="12941"/>
                </a:lnTo>
                <a:lnTo>
                  <a:pt x="21271" y="12941"/>
                </a:lnTo>
                <a:cubicBezTo>
                  <a:pt x="21446" y="12941"/>
                  <a:pt x="21595" y="12795"/>
                  <a:pt x="21595" y="12610"/>
                </a:cubicBezTo>
                <a:cubicBezTo>
                  <a:pt x="21595" y="12599"/>
                  <a:pt x="21595" y="12593"/>
                  <a:pt x="21595" y="12582"/>
                </a:cubicBezTo>
                <a:cubicBezTo>
                  <a:pt x="21595" y="12570"/>
                  <a:pt x="21595" y="12565"/>
                  <a:pt x="21595" y="12554"/>
                </a:cubicBezTo>
                <a:lnTo>
                  <a:pt x="21595" y="12004"/>
                </a:lnTo>
                <a:lnTo>
                  <a:pt x="21600" y="12004"/>
                </a:lnTo>
                <a:cubicBezTo>
                  <a:pt x="21600" y="11825"/>
                  <a:pt x="21457" y="11673"/>
                  <a:pt x="21276" y="11673"/>
                </a:cubicBezTo>
                <a:cubicBezTo>
                  <a:pt x="21095" y="11673"/>
                  <a:pt x="20952" y="11819"/>
                  <a:pt x="20952" y="12004"/>
                </a:cubicBezTo>
                <a:lnTo>
                  <a:pt x="20952" y="12285"/>
                </a:lnTo>
                <a:lnTo>
                  <a:pt x="14615" y="12285"/>
                </a:lnTo>
                <a:lnTo>
                  <a:pt x="14615" y="12004"/>
                </a:lnTo>
                <a:cubicBezTo>
                  <a:pt x="14615" y="11825"/>
                  <a:pt x="14472" y="11673"/>
                  <a:pt x="14291" y="11673"/>
                </a:cubicBezTo>
                <a:cubicBezTo>
                  <a:pt x="14111" y="11673"/>
                  <a:pt x="13968" y="11819"/>
                  <a:pt x="13968" y="12004"/>
                </a:cubicBezTo>
                <a:lnTo>
                  <a:pt x="13968" y="12285"/>
                </a:lnTo>
                <a:lnTo>
                  <a:pt x="7631" y="12285"/>
                </a:lnTo>
                <a:lnTo>
                  <a:pt x="7631" y="12004"/>
                </a:lnTo>
                <a:cubicBezTo>
                  <a:pt x="7631" y="11825"/>
                  <a:pt x="7488" y="11673"/>
                  <a:pt x="7307" y="11673"/>
                </a:cubicBezTo>
                <a:cubicBezTo>
                  <a:pt x="7126" y="11673"/>
                  <a:pt x="6985" y="11819"/>
                  <a:pt x="6985" y="12004"/>
                </a:cubicBezTo>
                <a:lnTo>
                  <a:pt x="6985" y="12285"/>
                </a:lnTo>
                <a:lnTo>
                  <a:pt x="646" y="12285"/>
                </a:lnTo>
                <a:lnTo>
                  <a:pt x="646" y="12004"/>
                </a:lnTo>
                <a:cubicBezTo>
                  <a:pt x="646" y="11825"/>
                  <a:pt x="505" y="11673"/>
                  <a:pt x="324" y="11673"/>
                </a:cubicBezTo>
                <a:close/>
                <a:moveTo>
                  <a:pt x="9890" y="12941"/>
                </a:moveTo>
                <a:lnTo>
                  <a:pt x="11720" y="12941"/>
                </a:lnTo>
                <a:lnTo>
                  <a:pt x="11720" y="20610"/>
                </a:lnTo>
                <a:lnTo>
                  <a:pt x="11715" y="20610"/>
                </a:lnTo>
                <a:cubicBezTo>
                  <a:pt x="11715" y="20796"/>
                  <a:pt x="11611" y="20942"/>
                  <a:pt x="11523" y="20942"/>
                </a:cubicBezTo>
                <a:lnTo>
                  <a:pt x="10082" y="20942"/>
                </a:lnTo>
                <a:cubicBezTo>
                  <a:pt x="9994" y="20942"/>
                  <a:pt x="9890" y="20796"/>
                  <a:pt x="9890" y="20610"/>
                </a:cubicBezTo>
                <a:lnTo>
                  <a:pt x="9890" y="12941"/>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5" name="Bunsen Burner">
            <a:extLst>
              <a:ext uri="{FF2B5EF4-FFF2-40B4-BE49-F238E27FC236}">
                <a16:creationId xmlns:a16="http://schemas.microsoft.com/office/drawing/2014/main" id="{9DE63E33-5FE1-8245-ACE4-FFC20A557D95}"/>
              </a:ext>
            </a:extLst>
          </p:cNvPr>
          <p:cNvSpPr/>
          <p:nvPr/>
        </p:nvSpPr>
        <p:spPr>
          <a:xfrm>
            <a:off x="4932690" y="2904943"/>
            <a:ext cx="580019" cy="681776"/>
          </a:xfrm>
          <a:custGeom>
            <a:avLst/>
            <a:gdLst/>
            <a:ahLst/>
            <a:cxnLst>
              <a:cxn ang="0">
                <a:pos x="wd2" y="hd2"/>
              </a:cxn>
              <a:cxn ang="5400000">
                <a:pos x="wd2" y="hd2"/>
              </a:cxn>
              <a:cxn ang="10800000">
                <a:pos x="wd2" y="hd2"/>
              </a:cxn>
              <a:cxn ang="16200000">
                <a:pos x="wd2" y="hd2"/>
              </a:cxn>
            </a:cxnLst>
            <a:rect l="0" t="0" r="r" b="b"/>
            <a:pathLst>
              <a:path w="21600" h="21600" extrusionOk="0">
                <a:moveTo>
                  <a:pt x="15972" y="0"/>
                </a:moveTo>
                <a:cubicBezTo>
                  <a:pt x="15930" y="0"/>
                  <a:pt x="15888" y="19"/>
                  <a:pt x="15859" y="54"/>
                </a:cubicBezTo>
                <a:cubicBezTo>
                  <a:pt x="15083" y="1071"/>
                  <a:pt x="14613" y="2429"/>
                  <a:pt x="14613" y="3922"/>
                </a:cubicBezTo>
                <a:cubicBezTo>
                  <a:pt x="14613" y="5475"/>
                  <a:pt x="14981" y="5484"/>
                  <a:pt x="14981" y="5484"/>
                </a:cubicBezTo>
                <a:lnTo>
                  <a:pt x="15013" y="5484"/>
                </a:lnTo>
                <a:cubicBezTo>
                  <a:pt x="15089" y="5452"/>
                  <a:pt x="15286" y="5338"/>
                  <a:pt x="15331" y="5024"/>
                </a:cubicBezTo>
                <a:cubicBezTo>
                  <a:pt x="15382" y="4640"/>
                  <a:pt x="15407" y="3089"/>
                  <a:pt x="15972" y="2786"/>
                </a:cubicBezTo>
                <a:cubicBezTo>
                  <a:pt x="16538" y="3089"/>
                  <a:pt x="16565" y="4640"/>
                  <a:pt x="16616" y="5024"/>
                </a:cubicBezTo>
                <a:cubicBezTo>
                  <a:pt x="16654" y="5338"/>
                  <a:pt x="16858" y="5452"/>
                  <a:pt x="16934" y="5484"/>
                </a:cubicBezTo>
                <a:cubicBezTo>
                  <a:pt x="16934" y="5484"/>
                  <a:pt x="17334" y="5442"/>
                  <a:pt x="17334" y="3922"/>
                </a:cubicBezTo>
                <a:cubicBezTo>
                  <a:pt x="17327" y="2429"/>
                  <a:pt x="16851" y="1071"/>
                  <a:pt x="16082" y="54"/>
                </a:cubicBezTo>
                <a:cubicBezTo>
                  <a:pt x="16056" y="19"/>
                  <a:pt x="16015" y="0"/>
                  <a:pt x="15972" y="0"/>
                </a:cubicBezTo>
                <a:close/>
                <a:moveTo>
                  <a:pt x="14880" y="5777"/>
                </a:moveTo>
                <a:cubicBezTo>
                  <a:pt x="14784" y="5777"/>
                  <a:pt x="14715" y="5841"/>
                  <a:pt x="14715" y="5917"/>
                </a:cubicBezTo>
                <a:lnTo>
                  <a:pt x="14715" y="7891"/>
                </a:lnTo>
                <a:cubicBezTo>
                  <a:pt x="14715" y="7989"/>
                  <a:pt x="14752" y="8081"/>
                  <a:pt x="14816" y="8162"/>
                </a:cubicBezTo>
                <a:lnTo>
                  <a:pt x="14975" y="8346"/>
                </a:lnTo>
                <a:cubicBezTo>
                  <a:pt x="15045" y="8422"/>
                  <a:pt x="15076" y="8519"/>
                  <a:pt x="15076" y="8617"/>
                </a:cubicBezTo>
                <a:lnTo>
                  <a:pt x="15076" y="12642"/>
                </a:lnTo>
                <a:cubicBezTo>
                  <a:pt x="15076" y="12761"/>
                  <a:pt x="15031" y="12874"/>
                  <a:pt x="14955" y="12971"/>
                </a:cubicBezTo>
                <a:lnTo>
                  <a:pt x="14510" y="13512"/>
                </a:lnTo>
                <a:cubicBezTo>
                  <a:pt x="14446" y="13594"/>
                  <a:pt x="14409" y="13686"/>
                  <a:pt x="14409" y="13783"/>
                </a:cubicBezTo>
                <a:lnTo>
                  <a:pt x="14409" y="16342"/>
                </a:lnTo>
                <a:cubicBezTo>
                  <a:pt x="14409" y="16397"/>
                  <a:pt x="14460" y="16446"/>
                  <a:pt x="14530" y="16446"/>
                </a:cubicBezTo>
                <a:lnTo>
                  <a:pt x="14677" y="16446"/>
                </a:lnTo>
                <a:cubicBezTo>
                  <a:pt x="14740" y="16446"/>
                  <a:pt x="14796" y="16487"/>
                  <a:pt x="14796" y="16547"/>
                </a:cubicBezTo>
                <a:lnTo>
                  <a:pt x="14796" y="18462"/>
                </a:lnTo>
                <a:cubicBezTo>
                  <a:pt x="14796" y="18619"/>
                  <a:pt x="14702" y="18760"/>
                  <a:pt x="14550" y="18841"/>
                </a:cubicBezTo>
                <a:lnTo>
                  <a:pt x="11625" y="20405"/>
                </a:lnTo>
                <a:cubicBezTo>
                  <a:pt x="11478" y="20486"/>
                  <a:pt x="11306" y="20523"/>
                  <a:pt x="11134" y="20523"/>
                </a:cubicBezTo>
                <a:lnTo>
                  <a:pt x="10498" y="20523"/>
                </a:lnTo>
                <a:cubicBezTo>
                  <a:pt x="10403" y="20523"/>
                  <a:pt x="10333" y="20589"/>
                  <a:pt x="10333" y="20665"/>
                </a:cubicBezTo>
                <a:lnTo>
                  <a:pt x="10333" y="21406"/>
                </a:lnTo>
                <a:cubicBezTo>
                  <a:pt x="10333" y="21487"/>
                  <a:pt x="10409" y="21546"/>
                  <a:pt x="10498" y="21546"/>
                </a:cubicBezTo>
                <a:lnTo>
                  <a:pt x="21435" y="21546"/>
                </a:lnTo>
                <a:cubicBezTo>
                  <a:pt x="21530" y="21546"/>
                  <a:pt x="21600" y="21481"/>
                  <a:pt x="21600" y="21406"/>
                </a:cubicBezTo>
                <a:lnTo>
                  <a:pt x="21600" y="20665"/>
                </a:lnTo>
                <a:cubicBezTo>
                  <a:pt x="21600" y="20584"/>
                  <a:pt x="21524" y="20523"/>
                  <a:pt x="21435" y="20523"/>
                </a:cubicBezTo>
                <a:lnTo>
                  <a:pt x="20799" y="20523"/>
                </a:lnTo>
                <a:cubicBezTo>
                  <a:pt x="20628" y="20523"/>
                  <a:pt x="20463" y="20481"/>
                  <a:pt x="20316" y="20405"/>
                </a:cubicBezTo>
                <a:lnTo>
                  <a:pt x="17397" y="18841"/>
                </a:lnTo>
                <a:cubicBezTo>
                  <a:pt x="17245" y="18760"/>
                  <a:pt x="17149" y="18614"/>
                  <a:pt x="17149" y="18462"/>
                </a:cubicBezTo>
                <a:lnTo>
                  <a:pt x="17149" y="16547"/>
                </a:lnTo>
                <a:cubicBezTo>
                  <a:pt x="17149" y="16493"/>
                  <a:pt x="17200" y="16446"/>
                  <a:pt x="17270" y="16446"/>
                </a:cubicBezTo>
                <a:lnTo>
                  <a:pt x="17417" y="16446"/>
                </a:lnTo>
                <a:cubicBezTo>
                  <a:pt x="17481" y="16446"/>
                  <a:pt x="17538" y="16402"/>
                  <a:pt x="17538" y="16342"/>
                </a:cubicBezTo>
                <a:lnTo>
                  <a:pt x="17538" y="13783"/>
                </a:lnTo>
                <a:cubicBezTo>
                  <a:pt x="17538" y="13686"/>
                  <a:pt x="17505" y="13594"/>
                  <a:pt x="17435" y="13512"/>
                </a:cubicBezTo>
                <a:lnTo>
                  <a:pt x="16990" y="12971"/>
                </a:lnTo>
                <a:cubicBezTo>
                  <a:pt x="16914" y="12874"/>
                  <a:pt x="16871" y="12761"/>
                  <a:pt x="16871" y="12642"/>
                </a:cubicBezTo>
                <a:lnTo>
                  <a:pt x="16871" y="8617"/>
                </a:lnTo>
                <a:cubicBezTo>
                  <a:pt x="16871" y="8519"/>
                  <a:pt x="16908" y="8427"/>
                  <a:pt x="16972" y="8346"/>
                </a:cubicBezTo>
                <a:lnTo>
                  <a:pt x="17131" y="8162"/>
                </a:lnTo>
                <a:cubicBezTo>
                  <a:pt x="17201" y="8086"/>
                  <a:pt x="17232" y="7989"/>
                  <a:pt x="17232" y="7891"/>
                </a:cubicBezTo>
                <a:lnTo>
                  <a:pt x="17232" y="5917"/>
                </a:lnTo>
                <a:cubicBezTo>
                  <a:pt x="17232" y="5836"/>
                  <a:pt x="17156" y="5777"/>
                  <a:pt x="17067" y="5777"/>
                </a:cubicBezTo>
                <a:lnTo>
                  <a:pt x="14880" y="5777"/>
                </a:lnTo>
                <a:close/>
                <a:moveTo>
                  <a:pt x="10194" y="16845"/>
                </a:moveTo>
                <a:cubicBezTo>
                  <a:pt x="10118" y="16845"/>
                  <a:pt x="10041" y="16868"/>
                  <a:pt x="9977" y="16905"/>
                </a:cubicBezTo>
                <a:lnTo>
                  <a:pt x="9755" y="17034"/>
                </a:lnTo>
                <a:cubicBezTo>
                  <a:pt x="9704" y="17061"/>
                  <a:pt x="9647" y="17083"/>
                  <a:pt x="9590" y="17088"/>
                </a:cubicBezTo>
                <a:cubicBezTo>
                  <a:pt x="8267" y="17250"/>
                  <a:pt x="7534" y="18057"/>
                  <a:pt x="6879" y="18777"/>
                </a:cubicBezTo>
                <a:cubicBezTo>
                  <a:pt x="6053" y="19680"/>
                  <a:pt x="5278" y="20540"/>
                  <a:pt x="3332" y="20540"/>
                </a:cubicBezTo>
                <a:lnTo>
                  <a:pt x="107" y="20594"/>
                </a:lnTo>
                <a:cubicBezTo>
                  <a:pt x="50" y="20594"/>
                  <a:pt x="0" y="20631"/>
                  <a:pt x="0" y="20685"/>
                </a:cubicBezTo>
                <a:lnTo>
                  <a:pt x="0" y="21509"/>
                </a:lnTo>
                <a:cubicBezTo>
                  <a:pt x="0" y="21557"/>
                  <a:pt x="44" y="21600"/>
                  <a:pt x="107" y="21600"/>
                </a:cubicBezTo>
                <a:lnTo>
                  <a:pt x="3332" y="21546"/>
                </a:lnTo>
                <a:cubicBezTo>
                  <a:pt x="5863" y="21546"/>
                  <a:pt x="6950" y="20350"/>
                  <a:pt x="7821" y="19387"/>
                </a:cubicBezTo>
                <a:cubicBezTo>
                  <a:pt x="8432" y="18711"/>
                  <a:pt x="8865" y="18274"/>
                  <a:pt x="9526" y="18123"/>
                </a:cubicBezTo>
                <a:cubicBezTo>
                  <a:pt x="9622" y="18101"/>
                  <a:pt x="9716" y="18112"/>
                  <a:pt x="9798" y="18150"/>
                </a:cubicBezTo>
                <a:lnTo>
                  <a:pt x="9995" y="18236"/>
                </a:lnTo>
                <a:cubicBezTo>
                  <a:pt x="10052" y="18263"/>
                  <a:pt x="10110" y="18273"/>
                  <a:pt x="10174" y="18273"/>
                </a:cubicBezTo>
                <a:lnTo>
                  <a:pt x="13506" y="18273"/>
                </a:lnTo>
                <a:cubicBezTo>
                  <a:pt x="13564" y="18273"/>
                  <a:pt x="13608" y="18235"/>
                  <a:pt x="13608" y="18187"/>
                </a:cubicBezTo>
                <a:lnTo>
                  <a:pt x="13608" y="18057"/>
                </a:lnTo>
                <a:cubicBezTo>
                  <a:pt x="13608" y="18008"/>
                  <a:pt x="13652" y="17970"/>
                  <a:pt x="13709" y="17970"/>
                </a:cubicBezTo>
                <a:lnTo>
                  <a:pt x="14307" y="17970"/>
                </a:lnTo>
                <a:cubicBezTo>
                  <a:pt x="14365" y="17970"/>
                  <a:pt x="14409" y="17933"/>
                  <a:pt x="14409" y="17884"/>
                </a:cubicBezTo>
                <a:lnTo>
                  <a:pt x="14409" y="17218"/>
                </a:lnTo>
                <a:cubicBezTo>
                  <a:pt x="14409" y="17175"/>
                  <a:pt x="14365" y="17138"/>
                  <a:pt x="14301" y="17149"/>
                </a:cubicBezTo>
                <a:lnTo>
                  <a:pt x="13703" y="17149"/>
                </a:lnTo>
                <a:cubicBezTo>
                  <a:pt x="13646" y="17149"/>
                  <a:pt x="13602" y="17110"/>
                  <a:pt x="13602" y="17061"/>
                </a:cubicBezTo>
                <a:lnTo>
                  <a:pt x="13602" y="16932"/>
                </a:lnTo>
                <a:cubicBezTo>
                  <a:pt x="13602" y="16884"/>
                  <a:pt x="13558" y="16845"/>
                  <a:pt x="13500" y="16845"/>
                </a:cubicBezTo>
                <a:lnTo>
                  <a:pt x="10194" y="16845"/>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6" name="Satellite Dish">
            <a:extLst>
              <a:ext uri="{FF2B5EF4-FFF2-40B4-BE49-F238E27FC236}">
                <a16:creationId xmlns:a16="http://schemas.microsoft.com/office/drawing/2014/main" id="{11494B94-258F-964E-853B-29C275F2B865}"/>
              </a:ext>
            </a:extLst>
          </p:cNvPr>
          <p:cNvSpPr/>
          <p:nvPr/>
        </p:nvSpPr>
        <p:spPr>
          <a:xfrm>
            <a:off x="7638211" y="3947328"/>
            <a:ext cx="537357" cy="709006"/>
          </a:xfrm>
          <a:custGeom>
            <a:avLst/>
            <a:gdLst/>
            <a:ahLst/>
            <a:cxnLst>
              <a:cxn ang="0">
                <a:pos x="wd2" y="hd2"/>
              </a:cxn>
              <a:cxn ang="5400000">
                <a:pos x="wd2" y="hd2"/>
              </a:cxn>
              <a:cxn ang="10800000">
                <a:pos x="wd2" y="hd2"/>
              </a:cxn>
              <a:cxn ang="16200000">
                <a:pos x="wd2" y="hd2"/>
              </a:cxn>
            </a:cxnLst>
            <a:rect l="0" t="0" r="r" b="b"/>
            <a:pathLst>
              <a:path w="19443" h="21600" extrusionOk="0">
                <a:moveTo>
                  <a:pt x="1415" y="0"/>
                </a:moveTo>
                <a:cubicBezTo>
                  <a:pt x="1415" y="0"/>
                  <a:pt x="-2157" y="4996"/>
                  <a:pt x="2051" y="11125"/>
                </a:cubicBezTo>
                <a:lnTo>
                  <a:pt x="1178" y="11125"/>
                </a:lnTo>
                <a:lnTo>
                  <a:pt x="1178" y="21600"/>
                </a:lnTo>
                <a:lnTo>
                  <a:pt x="3477" y="21600"/>
                </a:lnTo>
                <a:lnTo>
                  <a:pt x="3477" y="12886"/>
                </a:lnTo>
                <a:cubicBezTo>
                  <a:pt x="7910" y="17553"/>
                  <a:pt x="13801" y="17267"/>
                  <a:pt x="13801" y="17267"/>
                </a:cubicBezTo>
                <a:lnTo>
                  <a:pt x="12231" y="15077"/>
                </a:lnTo>
                <a:lnTo>
                  <a:pt x="17092" y="5245"/>
                </a:lnTo>
                <a:lnTo>
                  <a:pt x="19443" y="3555"/>
                </a:lnTo>
                <a:lnTo>
                  <a:pt x="18368" y="2062"/>
                </a:lnTo>
                <a:lnTo>
                  <a:pt x="15558" y="3016"/>
                </a:lnTo>
                <a:lnTo>
                  <a:pt x="2925" y="2104"/>
                </a:lnTo>
                <a:lnTo>
                  <a:pt x="1415" y="0"/>
                </a:lnTo>
                <a:close/>
                <a:moveTo>
                  <a:pt x="3430" y="2808"/>
                </a:moveTo>
                <a:lnTo>
                  <a:pt x="15267" y="3663"/>
                </a:lnTo>
                <a:lnTo>
                  <a:pt x="15664" y="4213"/>
                </a:lnTo>
                <a:lnTo>
                  <a:pt x="8809" y="10308"/>
                </a:lnTo>
                <a:lnTo>
                  <a:pt x="3430" y="2808"/>
                </a:lnTo>
                <a:close/>
                <a:moveTo>
                  <a:pt x="16090" y="4803"/>
                </a:moveTo>
                <a:lnTo>
                  <a:pt x="16306" y="5103"/>
                </a:lnTo>
                <a:lnTo>
                  <a:pt x="11723" y="14369"/>
                </a:lnTo>
                <a:lnTo>
                  <a:pt x="9233" y="10899"/>
                </a:lnTo>
                <a:lnTo>
                  <a:pt x="16090" y="4803"/>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7" name="School">
            <a:extLst>
              <a:ext uri="{FF2B5EF4-FFF2-40B4-BE49-F238E27FC236}">
                <a16:creationId xmlns:a16="http://schemas.microsoft.com/office/drawing/2014/main" id="{F910FA81-E489-8841-A412-A50F8A71AB96}"/>
              </a:ext>
            </a:extLst>
          </p:cNvPr>
          <p:cNvSpPr/>
          <p:nvPr/>
        </p:nvSpPr>
        <p:spPr>
          <a:xfrm>
            <a:off x="10533865" y="2276783"/>
            <a:ext cx="655213" cy="613412"/>
          </a:xfrm>
          <a:custGeom>
            <a:avLst/>
            <a:gdLst/>
            <a:ahLst/>
            <a:cxnLst>
              <a:cxn ang="0">
                <a:pos x="wd2" y="hd2"/>
              </a:cxn>
              <a:cxn ang="5400000">
                <a:pos x="wd2" y="hd2"/>
              </a:cxn>
              <a:cxn ang="10800000">
                <a:pos x="wd2" y="hd2"/>
              </a:cxn>
              <a:cxn ang="16200000">
                <a:pos x="wd2" y="hd2"/>
              </a:cxn>
            </a:cxnLst>
            <a:rect l="0" t="0" r="r" b="b"/>
            <a:pathLst>
              <a:path w="21600" h="21594" extrusionOk="0">
                <a:moveTo>
                  <a:pt x="11838" y="1"/>
                </a:moveTo>
                <a:cubicBezTo>
                  <a:pt x="11451" y="20"/>
                  <a:pt x="11064" y="444"/>
                  <a:pt x="10677" y="58"/>
                </a:cubicBezTo>
                <a:cubicBezTo>
                  <a:pt x="10677" y="193"/>
                  <a:pt x="10677" y="375"/>
                  <a:pt x="10677" y="559"/>
                </a:cubicBezTo>
                <a:lnTo>
                  <a:pt x="10677" y="1177"/>
                </a:lnTo>
                <a:lnTo>
                  <a:pt x="10677" y="2404"/>
                </a:lnTo>
                <a:lnTo>
                  <a:pt x="7941" y="3999"/>
                </a:lnTo>
                <a:lnTo>
                  <a:pt x="5624" y="3999"/>
                </a:lnTo>
                <a:lnTo>
                  <a:pt x="5624" y="5805"/>
                </a:lnTo>
                <a:lnTo>
                  <a:pt x="0" y="5805"/>
                </a:lnTo>
                <a:lnTo>
                  <a:pt x="0" y="7219"/>
                </a:lnTo>
                <a:lnTo>
                  <a:pt x="21600" y="7219"/>
                </a:lnTo>
                <a:lnTo>
                  <a:pt x="21600" y="5805"/>
                </a:lnTo>
                <a:lnTo>
                  <a:pt x="15976" y="5805"/>
                </a:lnTo>
                <a:lnTo>
                  <a:pt x="15976" y="3999"/>
                </a:lnTo>
                <a:lnTo>
                  <a:pt x="13660" y="3999"/>
                </a:lnTo>
                <a:lnTo>
                  <a:pt x="10925" y="2404"/>
                </a:lnTo>
                <a:lnTo>
                  <a:pt x="10925" y="1325"/>
                </a:lnTo>
                <a:cubicBezTo>
                  <a:pt x="11358" y="1431"/>
                  <a:pt x="11792" y="847"/>
                  <a:pt x="12226" y="1278"/>
                </a:cubicBezTo>
                <a:cubicBezTo>
                  <a:pt x="12226" y="979"/>
                  <a:pt x="12226" y="460"/>
                  <a:pt x="12226" y="161"/>
                </a:cubicBezTo>
                <a:cubicBezTo>
                  <a:pt x="12097" y="32"/>
                  <a:pt x="11967" y="-6"/>
                  <a:pt x="11838" y="1"/>
                </a:cubicBezTo>
                <a:close/>
                <a:moveTo>
                  <a:pt x="10800" y="3999"/>
                </a:moveTo>
                <a:cubicBezTo>
                  <a:pt x="11375" y="3999"/>
                  <a:pt x="11841" y="4497"/>
                  <a:pt x="11841" y="5111"/>
                </a:cubicBezTo>
                <a:cubicBezTo>
                  <a:pt x="11841" y="5725"/>
                  <a:pt x="11375" y="6223"/>
                  <a:pt x="10800" y="6223"/>
                </a:cubicBezTo>
                <a:cubicBezTo>
                  <a:pt x="10225" y="6223"/>
                  <a:pt x="9760" y="5725"/>
                  <a:pt x="9761" y="5111"/>
                </a:cubicBezTo>
                <a:cubicBezTo>
                  <a:pt x="9761" y="4497"/>
                  <a:pt x="10225" y="3999"/>
                  <a:pt x="10800" y="3999"/>
                </a:cubicBezTo>
                <a:close/>
                <a:moveTo>
                  <a:pt x="494" y="7753"/>
                </a:moveTo>
                <a:lnTo>
                  <a:pt x="494" y="21594"/>
                </a:lnTo>
                <a:lnTo>
                  <a:pt x="7305" y="21594"/>
                </a:lnTo>
                <a:lnTo>
                  <a:pt x="7305" y="20913"/>
                </a:lnTo>
                <a:lnTo>
                  <a:pt x="8006" y="20913"/>
                </a:lnTo>
                <a:lnTo>
                  <a:pt x="8006" y="20205"/>
                </a:lnTo>
                <a:lnTo>
                  <a:pt x="8704" y="20205"/>
                </a:lnTo>
                <a:lnTo>
                  <a:pt x="8704" y="19498"/>
                </a:lnTo>
                <a:lnTo>
                  <a:pt x="9200" y="19498"/>
                </a:lnTo>
                <a:lnTo>
                  <a:pt x="9200" y="16916"/>
                </a:lnTo>
                <a:lnTo>
                  <a:pt x="8461" y="16916"/>
                </a:lnTo>
                <a:lnTo>
                  <a:pt x="10787" y="15561"/>
                </a:lnTo>
                <a:lnTo>
                  <a:pt x="13110" y="16916"/>
                </a:lnTo>
                <a:lnTo>
                  <a:pt x="12401" y="16916"/>
                </a:lnTo>
                <a:lnTo>
                  <a:pt x="12401" y="19498"/>
                </a:lnTo>
                <a:lnTo>
                  <a:pt x="12898" y="19498"/>
                </a:lnTo>
                <a:lnTo>
                  <a:pt x="12898" y="20205"/>
                </a:lnTo>
                <a:lnTo>
                  <a:pt x="13596" y="20205"/>
                </a:lnTo>
                <a:lnTo>
                  <a:pt x="13596" y="20913"/>
                </a:lnTo>
                <a:lnTo>
                  <a:pt x="14295" y="20913"/>
                </a:lnTo>
                <a:lnTo>
                  <a:pt x="14295" y="21594"/>
                </a:lnTo>
                <a:lnTo>
                  <a:pt x="21107" y="21594"/>
                </a:lnTo>
                <a:lnTo>
                  <a:pt x="21107" y="7753"/>
                </a:lnTo>
                <a:lnTo>
                  <a:pt x="494" y="7753"/>
                </a:lnTo>
                <a:close/>
                <a:moveTo>
                  <a:pt x="1801" y="9133"/>
                </a:moveTo>
                <a:lnTo>
                  <a:pt x="4293" y="9133"/>
                </a:lnTo>
                <a:lnTo>
                  <a:pt x="4293" y="11148"/>
                </a:lnTo>
                <a:lnTo>
                  <a:pt x="1801" y="11148"/>
                </a:lnTo>
                <a:lnTo>
                  <a:pt x="1801" y="9133"/>
                </a:lnTo>
                <a:close/>
                <a:moveTo>
                  <a:pt x="5670" y="9133"/>
                </a:moveTo>
                <a:lnTo>
                  <a:pt x="8162" y="9133"/>
                </a:lnTo>
                <a:lnTo>
                  <a:pt x="8162" y="11148"/>
                </a:lnTo>
                <a:lnTo>
                  <a:pt x="5670" y="11148"/>
                </a:lnTo>
                <a:lnTo>
                  <a:pt x="5670" y="9133"/>
                </a:lnTo>
                <a:close/>
                <a:moveTo>
                  <a:pt x="9539" y="9133"/>
                </a:moveTo>
                <a:lnTo>
                  <a:pt x="12032" y="9133"/>
                </a:lnTo>
                <a:lnTo>
                  <a:pt x="12032" y="11148"/>
                </a:lnTo>
                <a:lnTo>
                  <a:pt x="9539" y="11148"/>
                </a:lnTo>
                <a:lnTo>
                  <a:pt x="9539" y="9133"/>
                </a:lnTo>
                <a:close/>
                <a:moveTo>
                  <a:pt x="13411" y="9133"/>
                </a:moveTo>
                <a:lnTo>
                  <a:pt x="15901" y="9133"/>
                </a:lnTo>
                <a:lnTo>
                  <a:pt x="15901" y="11148"/>
                </a:lnTo>
                <a:lnTo>
                  <a:pt x="13411" y="11148"/>
                </a:lnTo>
                <a:lnTo>
                  <a:pt x="13411" y="9133"/>
                </a:lnTo>
                <a:close/>
                <a:moveTo>
                  <a:pt x="17280" y="9133"/>
                </a:moveTo>
                <a:lnTo>
                  <a:pt x="19771" y="9133"/>
                </a:lnTo>
                <a:lnTo>
                  <a:pt x="19771" y="11148"/>
                </a:lnTo>
                <a:lnTo>
                  <a:pt x="17280" y="11148"/>
                </a:lnTo>
                <a:lnTo>
                  <a:pt x="17280" y="9133"/>
                </a:lnTo>
                <a:close/>
                <a:moveTo>
                  <a:pt x="1801" y="13025"/>
                </a:moveTo>
                <a:lnTo>
                  <a:pt x="4293" y="13025"/>
                </a:lnTo>
                <a:lnTo>
                  <a:pt x="4293" y="15040"/>
                </a:lnTo>
                <a:lnTo>
                  <a:pt x="1801" y="15040"/>
                </a:lnTo>
                <a:lnTo>
                  <a:pt x="1801" y="13025"/>
                </a:lnTo>
                <a:close/>
                <a:moveTo>
                  <a:pt x="5670" y="13025"/>
                </a:moveTo>
                <a:lnTo>
                  <a:pt x="8162" y="13025"/>
                </a:lnTo>
                <a:lnTo>
                  <a:pt x="8162" y="15040"/>
                </a:lnTo>
                <a:lnTo>
                  <a:pt x="5670" y="15040"/>
                </a:lnTo>
                <a:lnTo>
                  <a:pt x="5670" y="13025"/>
                </a:lnTo>
                <a:close/>
                <a:moveTo>
                  <a:pt x="9539" y="13025"/>
                </a:moveTo>
                <a:lnTo>
                  <a:pt x="12032" y="13025"/>
                </a:lnTo>
                <a:lnTo>
                  <a:pt x="12032" y="15040"/>
                </a:lnTo>
                <a:lnTo>
                  <a:pt x="9539" y="15040"/>
                </a:lnTo>
                <a:lnTo>
                  <a:pt x="9539" y="13025"/>
                </a:lnTo>
                <a:close/>
                <a:moveTo>
                  <a:pt x="13411" y="13025"/>
                </a:moveTo>
                <a:lnTo>
                  <a:pt x="15901" y="13025"/>
                </a:lnTo>
                <a:lnTo>
                  <a:pt x="15901" y="15040"/>
                </a:lnTo>
                <a:lnTo>
                  <a:pt x="13411" y="15040"/>
                </a:lnTo>
                <a:lnTo>
                  <a:pt x="13411" y="13025"/>
                </a:lnTo>
                <a:close/>
                <a:moveTo>
                  <a:pt x="17280" y="13025"/>
                </a:moveTo>
                <a:lnTo>
                  <a:pt x="19771" y="13025"/>
                </a:lnTo>
                <a:lnTo>
                  <a:pt x="19771" y="15040"/>
                </a:lnTo>
                <a:lnTo>
                  <a:pt x="17280" y="15040"/>
                </a:lnTo>
                <a:lnTo>
                  <a:pt x="17280" y="13025"/>
                </a:lnTo>
                <a:close/>
                <a:moveTo>
                  <a:pt x="1801" y="16916"/>
                </a:moveTo>
                <a:lnTo>
                  <a:pt x="4293" y="16916"/>
                </a:lnTo>
                <a:lnTo>
                  <a:pt x="4293" y="18931"/>
                </a:lnTo>
                <a:lnTo>
                  <a:pt x="1801" y="18931"/>
                </a:lnTo>
                <a:lnTo>
                  <a:pt x="1801" y="16916"/>
                </a:lnTo>
                <a:close/>
                <a:moveTo>
                  <a:pt x="5670" y="16916"/>
                </a:moveTo>
                <a:lnTo>
                  <a:pt x="8162" y="16916"/>
                </a:lnTo>
                <a:lnTo>
                  <a:pt x="8162" y="18931"/>
                </a:lnTo>
                <a:lnTo>
                  <a:pt x="5670" y="18931"/>
                </a:lnTo>
                <a:lnTo>
                  <a:pt x="5670" y="16916"/>
                </a:lnTo>
                <a:close/>
                <a:moveTo>
                  <a:pt x="9734" y="16916"/>
                </a:moveTo>
                <a:lnTo>
                  <a:pt x="9734" y="19498"/>
                </a:lnTo>
                <a:lnTo>
                  <a:pt x="11868" y="19498"/>
                </a:lnTo>
                <a:lnTo>
                  <a:pt x="11868" y="16916"/>
                </a:lnTo>
                <a:lnTo>
                  <a:pt x="9734" y="16916"/>
                </a:lnTo>
                <a:close/>
                <a:moveTo>
                  <a:pt x="13411" y="16916"/>
                </a:moveTo>
                <a:lnTo>
                  <a:pt x="15901" y="16916"/>
                </a:lnTo>
                <a:lnTo>
                  <a:pt x="15901" y="18931"/>
                </a:lnTo>
                <a:lnTo>
                  <a:pt x="13411" y="18931"/>
                </a:lnTo>
                <a:lnTo>
                  <a:pt x="13411" y="16916"/>
                </a:lnTo>
                <a:close/>
                <a:moveTo>
                  <a:pt x="17280" y="16916"/>
                </a:moveTo>
                <a:lnTo>
                  <a:pt x="19771" y="16916"/>
                </a:lnTo>
                <a:lnTo>
                  <a:pt x="19771" y="18931"/>
                </a:lnTo>
                <a:lnTo>
                  <a:pt x="17280" y="18931"/>
                </a:lnTo>
                <a:lnTo>
                  <a:pt x="17280" y="16916"/>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8" name="Clock">
            <a:extLst>
              <a:ext uri="{FF2B5EF4-FFF2-40B4-BE49-F238E27FC236}">
                <a16:creationId xmlns:a16="http://schemas.microsoft.com/office/drawing/2014/main" id="{F67DAEB6-1BBA-F94E-ADDC-0166D0469203}"/>
              </a:ext>
            </a:extLst>
          </p:cNvPr>
          <p:cNvSpPr/>
          <p:nvPr/>
        </p:nvSpPr>
        <p:spPr>
          <a:xfrm>
            <a:off x="9667775" y="1292883"/>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833"/>
                  <a:pt x="0" y="10800"/>
                </a:cubicBezTo>
                <a:cubicBezTo>
                  <a:pt x="0" y="16767"/>
                  <a:pt x="4833" y="21600"/>
                  <a:pt x="10800" y="21600"/>
                </a:cubicBezTo>
                <a:cubicBezTo>
                  <a:pt x="16767" y="21600"/>
                  <a:pt x="21600" y="16767"/>
                  <a:pt x="21600" y="10800"/>
                </a:cubicBezTo>
                <a:cubicBezTo>
                  <a:pt x="21600" y="4833"/>
                  <a:pt x="16762" y="0"/>
                  <a:pt x="10800" y="0"/>
                </a:cubicBezTo>
                <a:close/>
                <a:moveTo>
                  <a:pt x="10714" y="1340"/>
                </a:moveTo>
                <a:lnTo>
                  <a:pt x="10886" y="1340"/>
                </a:lnTo>
                <a:cubicBezTo>
                  <a:pt x="10994" y="1340"/>
                  <a:pt x="11080" y="1426"/>
                  <a:pt x="11080" y="1534"/>
                </a:cubicBezTo>
                <a:lnTo>
                  <a:pt x="11080" y="3100"/>
                </a:lnTo>
                <a:cubicBezTo>
                  <a:pt x="11080" y="3208"/>
                  <a:pt x="10994" y="3294"/>
                  <a:pt x="10886" y="3294"/>
                </a:cubicBezTo>
                <a:lnTo>
                  <a:pt x="10714" y="3294"/>
                </a:lnTo>
                <a:cubicBezTo>
                  <a:pt x="10606" y="3294"/>
                  <a:pt x="10520" y="3208"/>
                  <a:pt x="10520" y="3100"/>
                </a:cubicBezTo>
                <a:lnTo>
                  <a:pt x="10520" y="1534"/>
                </a:lnTo>
                <a:cubicBezTo>
                  <a:pt x="10520" y="1426"/>
                  <a:pt x="10606" y="1340"/>
                  <a:pt x="10714" y="1340"/>
                </a:cubicBezTo>
                <a:close/>
                <a:moveTo>
                  <a:pt x="6218" y="2541"/>
                </a:moveTo>
                <a:cubicBezTo>
                  <a:pt x="6293" y="2532"/>
                  <a:pt x="6369" y="2567"/>
                  <a:pt x="6409" y="2636"/>
                </a:cubicBezTo>
                <a:lnTo>
                  <a:pt x="7192" y="3991"/>
                </a:lnTo>
                <a:cubicBezTo>
                  <a:pt x="7246" y="4083"/>
                  <a:pt x="7215" y="4202"/>
                  <a:pt x="7123" y="4256"/>
                </a:cubicBezTo>
                <a:lnTo>
                  <a:pt x="6971" y="4342"/>
                </a:lnTo>
                <a:cubicBezTo>
                  <a:pt x="6879" y="4396"/>
                  <a:pt x="6760" y="4363"/>
                  <a:pt x="6706" y="4271"/>
                </a:cubicBezTo>
                <a:lnTo>
                  <a:pt x="5923" y="2916"/>
                </a:lnTo>
                <a:cubicBezTo>
                  <a:pt x="5869" y="2824"/>
                  <a:pt x="5902" y="2700"/>
                  <a:pt x="5994" y="2651"/>
                </a:cubicBezTo>
                <a:lnTo>
                  <a:pt x="6146" y="2565"/>
                </a:lnTo>
                <a:cubicBezTo>
                  <a:pt x="6169" y="2552"/>
                  <a:pt x="6194" y="2544"/>
                  <a:pt x="6218" y="2541"/>
                </a:cubicBezTo>
                <a:close/>
                <a:moveTo>
                  <a:pt x="15382" y="2541"/>
                </a:moveTo>
                <a:cubicBezTo>
                  <a:pt x="15406" y="2544"/>
                  <a:pt x="15431" y="2552"/>
                  <a:pt x="15454" y="2565"/>
                </a:cubicBezTo>
                <a:lnTo>
                  <a:pt x="15606" y="2651"/>
                </a:lnTo>
                <a:cubicBezTo>
                  <a:pt x="15698" y="2705"/>
                  <a:pt x="15731" y="2824"/>
                  <a:pt x="15677" y="2916"/>
                </a:cubicBezTo>
                <a:lnTo>
                  <a:pt x="14894" y="4271"/>
                </a:lnTo>
                <a:cubicBezTo>
                  <a:pt x="14840" y="4363"/>
                  <a:pt x="14721" y="4396"/>
                  <a:pt x="14629" y="4342"/>
                </a:cubicBezTo>
                <a:lnTo>
                  <a:pt x="14477" y="4256"/>
                </a:lnTo>
                <a:cubicBezTo>
                  <a:pt x="14385" y="4202"/>
                  <a:pt x="14354" y="4083"/>
                  <a:pt x="14408" y="3991"/>
                </a:cubicBezTo>
                <a:lnTo>
                  <a:pt x="15191" y="2636"/>
                </a:lnTo>
                <a:cubicBezTo>
                  <a:pt x="15231" y="2567"/>
                  <a:pt x="15307" y="2532"/>
                  <a:pt x="15382" y="2541"/>
                </a:cubicBezTo>
                <a:close/>
                <a:moveTo>
                  <a:pt x="16951" y="4904"/>
                </a:moveTo>
                <a:lnTo>
                  <a:pt x="17280" y="5282"/>
                </a:lnTo>
                <a:lnTo>
                  <a:pt x="11762" y="10660"/>
                </a:lnTo>
                <a:lnTo>
                  <a:pt x="12221" y="10903"/>
                </a:lnTo>
                <a:lnTo>
                  <a:pt x="11600" y="11978"/>
                </a:lnTo>
                <a:lnTo>
                  <a:pt x="10876" y="11524"/>
                </a:lnTo>
                <a:lnTo>
                  <a:pt x="10265" y="12118"/>
                </a:lnTo>
                <a:lnTo>
                  <a:pt x="9433" y="11205"/>
                </a:lnTo>
                <a:lnTo>
                  <a:pt x="9833" y="10871"/>
                </a:lnTo>
                <a:lnTo>
                  <a:pt x="6161" y="8576"/>
                </a:lnTo>
                <a:lnTo>
                  <a:pt x="6556" y="7896"/>
                </a:lnTo>
                <a:lnTo>
                  <a:pt x="10736" y="10115"/>
                </a:lnTo>
                <a:lnTo>
                  <a:pt x="16951" y="4904"/>
                </a:lnTo>
                <a:close/>
                <a:moveTo>
                  <a:pt x="2838" y="5900"/>
                </a:moveTo>
                <a:cubicBezTo>
                  <a:pt x="2863" y="5903"/>
                  <a:pt x="2888" y="5911"/>
                  <a:pt x="2911" y="5925"/>
                </a:cubicBezTo>
                <a:lnTo>
                  <a:pt x="4266" y="6708"/>
                </a:lnTo>
                <a:cubicBezTo>
                  <a:pt x="4358" y="6762"/>
                  <a:pt x="4391" y="6879"/>
                  <a:pt x="4337" y="6971"/>
                </a:cubicBezTo>
                <a:lnTo>
                  <a:pt x="4249" y="7123"/>
                </a:lnTo>
                <a:cubicBezTo>
                  <a:pt x="4195" y="7215"/>
                  <a:pt x="4078" y="7248"/>
                  <a:pt x="3986" y="7194"/>
                </a:cubicBezTo>
                <a:lnTo>
                  <a:pt x="2629" y="6411"/>
                </a:lnTo>
                <a:cubicBezTo>
                  <a:pt x="2537" y="6357"/>
                  <a:pt x="2506" y="6238"/>
                  <a:pt x="2560" y="6146"/>
                </a:cubicBezTo>
                <a:lnTo>
                  <a:pt x="2646" y="5994"/>
                </a:lnTo>
                <a:cubicBezTo>
                  <a:pt x="2686" y="5925"/>
                  <a:pt x="2764" y="5890"/>
                  <a:pt x="2838" y="5900"/>
                </a:cubicBezTo>
                <a:close/>
                <a:moveTo>
                  <a:pt x="18757" y="5900"/>
                </a:moveTo>
                <a:cubicBezTo>
                  <a:pt x="18831" y="5890"/>
                  <a:pt x="18908" y="5925"/>
                  <a:pt x="18949" y="5994"/>
                </a:cubicBezTo>
                <a:lnTo>
                  <a:pt x="19035" y="6146"/>
                </a:lnTo>
                <a:cubicBezTo>
                  <a:pt x="19089" y="6238"/>
                  <a:pt x="19056" y="6357"/>
                  <a:pt x="18964" y="6411"/>
                </a:cubicBezTo>
                <a:lnTo>
                  <a:pt x="17609" y="7194"/>
                </a:lnTo>
                <a:cubicBezTo>
                  <a:pt x="17517" y="7248"/>
                  <a:pt x="17398" y="7215"/>
                  <a:pt x="17344" y="7123"/>
                </a:cubicBezTo>
                <a:lnTo>
                  <a:pt x="17258" y="6971"/>
                </a:lnTo>
                <a:cubicBezTo>
                  <a:pt x="17204" y="6879"/>
                  <a:pt x="17237" y="6762"/>
                  <a:pt x="17329" y="6708"/>
                </a:cubicBezTo>
                <a:lnTo>
                  <a:pt x="18684" y="5925"/>
                </a:lnTo>
                <a:cubicBezTo>
                  <a:pt x="18707" y="5911"/>
                  <a:pt x="18732" y="5903"/>
                  <a:pt x="18757" y="5900"/>
                </a:cubicBezTo>
                <a:close/>
                <a:moveTo>
                  <a:pt x="10800" y="10439"/>
                </a:moveTo>
                <a:cubicBezTo>
                  <a:pt x="10707" y="10439"/>
                  <a:pt x="10614" y="10475"/>
                  <a:pt x="10544" y="10545"/>
                </a:cubicBezTo>
                <a:cubicBezTo>
                  <a:pt x="10402" y="10686"/>
                  <a:pt x="10402" y="10915"/>
                  <a:pt x="10544" y="11056"/>
                </a:cubicBezTo>
                <a:cubicBezTo>
                  <a:pt x="10685" y="11198"/>
                  <a:pt x="10915" y="11198"/>
                  <a:pt x="11056" y="11056"/>
                </a:cubicBezTo>
                <a:cubicBezTo>
                  <a:pt x="11198" y="10915"/>
                  <a:pt x="11198" y="10686"/>
                  <a:pt x="11056" y="10545"/>
                </a:cubicBezTo>
                <a:cubicBezTo>
                  <a:pt x="10986" y="10475"/>
                  <a:pt x="10893" y="10439"/>
                  <a:pt x="10800" y="10439"/>
                </a:cubicBezTo>
                <a:close/>
                <a:moveTo>
                  <a:pt x="1529" y="10520"/>
                </a:moveTo>
                <a:lnTo>
                  <a:pt x="3095" y="10520"/>
                </a:lnTo>
                <a:cubicBezTo>
                  <a:pt x="3203" y="10520"/>
                  <a:pt x="3289" y="10606"/>
                  <a:pt x="3289" y="10714"/>
                </a:cubicBezTo>
                <a:lnTo>
                  <a:pt x="3289" y="10886"/>
                </a:lnTo>
                <a:cubicBezTo>
                  <a:pt x="3289" y="10994"/>
                  <a:pt x="3203" y="11082"/>
                  <a:pt x="3095" y="11082"/>
                </a:cubicBezTo>
                <a:lnTo>
                  <a:pt x="1529" y="11082"/>
                </a:lnTo>
                <a:cubicBezTo>
                  <a:pt x="1426" y="11082"/>
                  <a:pt x="1333" y="10994"/>
                  <a:pt x="1333" y="10886"/>
                </a:cubicBezTo>
                <a:lnTo>
                  <a:pt x="1333" y="10714"/>
                </a:lnTo>
                <a:cubicBezTo>
                  <a:pt x="1333" y="10606"/>
                  <a:pt x="1421" y="10520"/>
                  <a:pt x="1529" y="10520"/>
                </a:cubicBezTo>
                <a:close/>
                <a:moveTo>
                  <a:pt x="18500" y="10520"/>
                </a:moveTo>
                <a:lnTo>
                  <a:pt x="20066" y="10520"/>
                </a:lnTo>
                <a:cubicBezTo>
                  <a:pt x="20174" y="10520"/>
                  <a:pt x="20260" y="10606"/>
                  <a:pt x="20260" y="10714"/>
                </a:cubicBezTo>
                <a:lnTo>
                  <a:pt x="20260" y="10886"/>
                </a:lnTo>
                <a:cubicBezTo>
                  <a:pt x="20260" y="10994"/>
                  <a:pt x="20174" y="11082"/>
                  <a:pt x="20066" y="11082"/>
                </a:cubicBezTo>
                <a:lnTo>
                  <a:pt x="18500" y="11082"/>
                </a:lnTo>
                <a:cubicBezTo>
                  <a:pt x="18392" y="11082"/>
                  <a:pt x="18306" y="10994"/>
                  <a:pt x="18306" y="10886"/>
                </a:cubicBezTo>
                <a:lnTo>
                  <a:pt x="18306" y="10714"/>
                </a:lnTo>
                <a:cubicBezTo>
                  <a:pt x="18306" y="10606"/>
                  <a:pt x="18392" y="10520"/>
                  <a:pt x="18500" y="10520"/>
                </a:cubicBezTo>
                <a:close/>
                <a:moveTo>
                  <a:pt x="4058" y="14383"/>
                </a:moveTo>
                <a:cubicBezTo>
                  <a:pt x="4133" y="14373"/>
                  <a:pt x="4209" y="14408"/>
                  <a:pt x="4249" y="14477"/>
                </a:cubicBezTo>
                <a:lnTo>
                  <a:pt x="4337" y="14629"/>
                </a:lnTo>
                <a:cubicBezTo>
                  <a:pt x="4391" y="14721"/>
                  <a:pt x="4358" y="14840"/>
                  <a:pt x="4266" y="14894"/>
                </a:cubicBezTo>
                <a:lnTo>
                  <a:pt x="2911" y="15677"/>
                </a:lnTo>
                <a:cubicBezTo>
                  <a:pt x="2819" y="15731"/>
                  <a:pt x="2700" y="15698"/>
                  <a:pt x="2646" y="15606"/>
                </a:cubicBezTo>
                <a:lnTo>
                  <a:pt x="2560" y="15456"/>
                </a:lnTo>
                <a:cubicBezTo>
                  <a:pt x="2506" y="15364"/>
                  <a:pt x="2537" y="15245"/>
                  <a:pt x="2629" y="15191"/>
                </a:cubicBezTo>
                <a:lnTo>
                  <a:pt x="3986" y="14408"/>
                </a:lnTo>
                <a:cubicBezTo>
                  <a:pt x="4009" y="14394"/>
                  <a:pt x="4034" y="14386"/>
                  <a:pt x="4058" y="14383"/>
                </a:cubicBezTo>
                <a:close/>
                <a:moveTo>
                  <a:pt x="17536" y="14383"/>
                </a:moveTo>
                <a:cubicBezTo>
                  <a:pt x="17561" y="14386"/>
                  <a:pt x="17586" y="14394"/>
                  <a:pt x="17609" y="14408"/>
                </a:cubicBezTo>
                <a:lnTo>
                  <a:pt x="18964" y="15191"/>
                </a:lnTo>
                <a:cubicBezTo>
                  <a:pt x="19056" y="15245"/>
                  <a:pt x="19089" y="15364"/>
                  <a:pt x="19035" y="15456"/>
                </a:cubicBezTo>
                <a:lnTo>
                  <a:pt x="18949" y="15606"/>
                </a:lnTo>
                <a:cubicBezTo>
                  <a:pt x="18895" y="15698"/>
                  <a:pt x="18776" y="15731"/>
                  <a:pt x="18684" y="15677"/>
                </a:cubicBezTo>
                <a:lnTo>
                  <a:pt x="17329" y="14894"/>
                </a:lnTo>
                <a:cubicBezTo>
                  <a:pt x="17237" y="14840"/>
                  <a:pt x="17204" y="14721"/>
                  <a:pt x="17258" y="14629"/>
                </a:cubicBezTo>
                <a:lnTo>
                  <a:pt x="17344" y="14477"/>
                </a:lnTo>
                <a:cubicBezTo>
                  <a:pt x="17385" y="14408"/>
                  <a:pt x="17462" y="14373"/>
                  <a:pt x="17536" y="14383"/>
                </a:cubicBezTo>
                <a:close/>
                <a:moveTo>
                  <a:pt x="6893" y="17240"/>
                </a:moveTo>
                <a:cubicBezTo>
                  <a:pt x="6918" y="17243"/>
                  <a:pt x="6943" y="17251"/>
                  <a:pt x="6966" y="17265"/>
                </a:cubicBezTo>
                <a:lnTo>
                  <a:pt x="7118" y="17351"/>
                </a:lnTo>
                <a:cubicBezTo>
                  <a:pt x="7210" y="17399"/>
                  <a:pt x="7241" y="17519"/>
                  <a:pt x="7187" y="17616"/>
                </a:cubicBezTo>
                <a:lnTo>
                  <a:pt x="6404" y="18971"/>
                </a:lnTo>
                <a:cubicBezTo>
                  <a:pt x="6350" y="19063"/>
                  <a:pt x="6231" y="19094"/>
                  <a:pt x="6139" y="19040"/>
                </a:cubicBezTo>
                <a:lnTo>
                  <a:pt x="5989" y="18954"/>
                </a:lnTo>
                <a:cubicBezTo>
                  <a:pt x="5897" y="18900"/>
                  <a:pt x="5864" y="18781"/>
                  <a:pt x="5918" y="18689"/>
                </a:cubicBezTo>
                <a:lnTo>
                  <a:pt x="6701" y="17334"/>
                </a:lnTo>
                <a:cubicBezTo>
                  <a:pt x="6742" y="17265"/>
                  <a:pt x="6819" y="17230"/>
                  <a:pt x="6893" y="17240"/>
                </a:cubicBezTo>
                <a:close/>
                <a:moveTo>
                  <a:pt x="14696" y="17240"/>
                </a:moveTo>
                <a:cubicBezTo>
                  <a:pt x="14771" y="17230"/>
                  <a:pt x="14847" y="17265"/>
                  <a:pt x="14887" y="17334"/>
                </a:cubicBezTo>
                <a:lnTo>
                  <a:pt x="15670" y="18689"/>
                </a:lnTo>
                <a:cubicBezTo>
                  <a:pt x="15730" y="18781"/>
                  <a:pt x="15698" y="18900"/>
                  <a:pt x="15601" y="18954"/>
                </a:cubicBezTo>
                <a:lnTo>
                  <a:pt x="15449" y="19040"/>
                </a:lnTo>
                <a:cubicBezTo>
                  <a:pt x="15357" y="19094"/>
                  <a:pt x="15238" y="19063"/>
                  <a:pt x="15184" y="18971"/>
                </a:cubicBezTo>
                <a:lnTo>
                  <a:pt x="14401" y="17616"/>
                </a:lnTo>
                <a:cubicBezTo>
                  <a:pt x="14347" y="17524"/>
                  <a:pt x="14380" y="17405"/>
                  <a:pt x="14472" y="17351"/>
                </a:cubicBezTo>
                <a:lnTo>
                  <a:pt x="14624" y="17265"/>
                </a:lnTo>
                <a:cubicBezTo>
                  <a:pt x="14647" y="17251"/>
                  <a:pt x="14672" y="17243"/>
                  <a:pt x="14696" y="17240"/>
                </a:cubicBezTo>
                <a:close/>
                <a:moveTo>
                  <a:pt x="10714" y="18306"/>
                </a:moveTo>
                <a:lnTo>
                  <a:pt x="10886" y="18306"/>
                </a:lnTo>
                <a:cubicBezTo>
                  <a:pt x="10994" y="18306"/>
                  <a:pt x="11080" y="18392"/>
                  <a:pt x="11080" y="18500"/>
                </a:cubicBezTo>
                <a:lnTo>
                  <a:pt x="11080" y="20066"/>
                </a:lnTo>
                <a:cubicBezTo>
                  <a:pt x="11080" y="20174"/>
                  <a:pt x="10994" y="20262"/>
                  <a:pt x="10886" y="20262"/>
                </a:cubicBezTo>
                <a:lnTo>
                  <a:pt x="10714" y="20262"/>
                </a:lnTo>
                <a:cubicBezTo>
                  <a:pt x="10606" y="20262"/>
                  <a:pt x="10520" y="20174"/>
                  <a:pt x="10520" y="20066"/>
                </a:cubicBezTo>
                <a:lnTo>
                  <a:pt x="10520" y="18500"/>
                </a:lnTo>
                <a:cubicBezTo>
                  <a:pt x="10520" y="18392"/>
                  <a:pt x="10606" y="18306"/>
                  <a:pt x="10714" y="18306"/>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19" name="Satellite">
            <a:extLst>
              <a:ext uri="{FF2B5EF4-FFF2-40B4-BE49-F238E27FC236}">
                <a16:creationId xmlns:a16="http://schemas.microsoft.com/office/drawing/2014/main" id="{4BE172B0-79E8-4A4A-857B-F8F5D5379667}"/>
              </a:ext>
            </a:extLst>
          </p:cNvPr>
          <p:cNvSpPr/>
          <p:nvPr/>
        </p:nvSpPr>
        <p:spPr>
          <a:xfrm>
            <a:off x="8074703" y="690673"/>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3213" y="0"/>
                </a:moveTo>
                <a:lnTo>
                  <a:pt x="0" y="3215"/>
                </a:lnTo>
                <a:lnTo>
                  <a:pt x="2191" y="5405"/>
                </a:lnTo>
                <a:lnTo>
                  <a:pt x="5405" y="2191"/>
                </a:lnTo>
                <a:lnTo>
                  <a:pt x="3213" y="0"/>
                </a:lnTo>
                <a:close/>
                <a:moveTo>
                  <a:pt x="5753" y="2540"/>
                </a:moveTo>
                <a:lnTo>
                  <a:pt x="2538" y="5753"/>
                </a:lnTo>
                <a:lnTo>
                  <a:pt x="4730" y="7945"/>
                </a:lnTo>
                <a:lnTo>
                  <a:pt x="7943" y="4730"/>
                </a:lnTo>
                <a:lnTo>
                  <a:pt x="5753" y="2540"/>
                </a:lnTo>
                <a:close/>
                <a:moveTo>
                  <a:pt x="8292" y="5078"/>
                </a:moveTo>
                <a:lnTo>
                  <a:pt x="5078" y="8292"/>
                </a:lnTo>
                <a:lnTo>
                  <a:pt x="7268" y="10483"/>
                </a:lnTo>
                <a:lnTo>
                  <a:pt x="10483" y="7270"/>
                </a:lnTo>
                <a:lnTo>
                  <a:pt x="8292" y="5078"/>
                </a:lnTo>
                <a:close/>
                <a:moveTo>
                  <a:pt x="13296" y="5363"/>
                </a:moveTo>
                <a:lnTo>
                  <a:pt x="12577" y="7246"/>
                </a:lnTo>
                <a:lnTo>
                  <a:pt x="11995" y="6665"/>
                </a:lnTo>
                <a:lnTo>
                  <a:pt x="6399" y="12261"/>
                </a:lnTo>
                <a:lnTo>
                  <a:pt x="7175" y="13038"/>
                </a:lnTo>
                <a:lnTo>
                  <a:pt x="6336" y="13876"/>
                </a:lnTo>
                <a:cubicBezTo>
                  <a:pt x="5260" y="13140"/>
                  <a:pt x="4045" y="12914"/>
                  <a:pt x="3138" y="13275"/>
                </a:cubicBezTo>
                <a:lnTo>
                  <a:pt x="4846" y="14983"/>
                </a:lnTo>
                <a:lnTo>
                  <a:pt x="4069" y="16785"/>
                </a:lnTo>
                <a:lnTo>
                  <a:pt x="2926" y="17928"/>
                </a:lnTo>
                <a:lnTo>
                  <a:pt x="3672" y="18674"/>
                </a:lnTo>
                <a:lnTo>
                  <a:pt x="4815" y="17531"/>
                </a:lnTo>
                <a:lnTo>
                  <a:pt x="6617" y="16754"/>
                </a:lnTo>
                <a:lnTo>
                  <a:pt x="8325" y="18462"/>
                </a:lnTo>
                <a:cubicBezTo>
                  <a:pt x="8686" y="17555"/>
                  <a:pt x="8460" y="16340"/>
                  <a:pt x="7724" y="15264"/>
                </a:cubicBezTo>
                <a:lnTo>
                  <a:pt x="8562" y="14425"/>
                </a:lnTo>
                <a:lnTo>
                  <a:pt x="9339" y="15203"/>
                </a:lnTo>
                <a:lnTo>
                  <a:pt x="14935" y="9605"/>
                </a:lnTo>
                <a:lnTo>
                  <a:pt x="14354" y="9023"/>
                </a:lnTo>
                <a:lnTo>
                  <a:pt x="16237" y="8304"/>
                </a:lnTo>
                <a:lnTo>
                  <a:pt x="13296" y="5363"/>
                </a:lnTo>
                <a:close/>
                <a:moveTo>
                  <a:pt x="14330" y="11117"/>
                </a:moveTo>
                <a:lnTo>
                  <a:pt x="11117" y="14330"/>
                </a:lnTo>
                <a:lnTo>
                  <a:pt x="13308" y="16522"/>
                </a:lnTo>
                <a:lnTo>
                  <a:pt x="16522" y="13308"/>
                </a:lnTo>
                <a:lnTo>
                  <a:pt x="14330" y="11117"/>
                </a:lnTo>
                <a:close/>
                <a:moveTo>
                  <a:pt x="16870" y="13655"/>
                </a:moveTo>
                <a:lnTo>
                  <a:pt x="13655" y="16870"/>
                </a:lnTo>
                <a:lnTo>
                  <a:pt x="15847" y="19060"/>
                </a:lnTo>
                <a:lnTo>
                  <a:pt x="19060" y="15847"/>
                </a:lnTo>
                <a:lnTo>
                  <a:pt x="16870" y="13655"/>
                </a:lnTo>
                <a:close/>
                <a:moveTo>
                  <a:pt x="5076" y="15213"/>
                </a:moveTo>
                <a:lnTo>
                  <a:pt x="6387" y="16524"/>
                </a:lnTo>
                <a:lnTo>
                  <a:pt x="4883" y="17170"/>
                </a:lnTo>
                <a:lnTo>
                  <a:pt x="4430" y="16717"/>
                </a:lnTo>
                <a:lnTo>
                  <a:pt x="5076" y="15213"/>
                </a:lnTo>
                <a:close/>
                <a:moveTo>
                  <a:pt x="19409" y="16195"/>
                </a:moveTo>
                <a:lnTo>
                  <a:pt x="16195" y="19409"/>
                </a:lnTo>
                <a:lnTo>
                  <a:pt x="18385" y="21600"/>
                </a:lnTo>
                <a:lnTo>
                  <a:pt x="21600" y="18387"/>
                </a:lnTo>
                <a:lnTo>
                  <a:pt x="19409" y="16195"/>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0" name="Court Building">
            <a:extLst>
              <a:ext uri="{FF2B5EF4-FFF2-40B4-BE49-F238E27FC236}">
                <a16:creationId xmlns:a16="http://schemas.microsoft.com/office/drawing/2014/main" id="{BCDC3E67-05EA-4D48-9874-B9CA65696712}"/>
              </a:ext>
            </a:extLst>
          </p:cNvPr>
          <p:cNvSpPr/>
          <p:nvPr/>
        </p:nvSpPr>
        <p:spPr>
          <a:xfrm>
            <a:off x="6604000" y="1740544"/>
            <a:ext cx="635000" cy="635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58" y="3613"/>
                </a:lnTo>
                <a:lnTo>
                  <a:pt x="1158" y="4293"/>
                </a:lnTo>
                <a:lnTo>
                  <a:pt x="20444" y="4293"/>
                </a:lnTo>
                <a:lnTo>
                  <a:pt x="20444" y="3613"/>
                </a:lnTo>
                <a:lnTo>
                  <a:pt x="10800" y="0"/>
                </a:lnTo>
                <a:close/>
                <a:moveTo>
                  <a:pt x="2354" y="4683"/>
                </a:moveTo>
                <a:lnTo>
                  <a:pt x="2354" y="6036"/>
                </a:lnTo>
                <a:lnTo>
                  <a:pt x="3269" y="6036"/>
                </a:lnTo>
                <a:lnTo>
                  <a:pt x="3269" y="6676"/>
                </a:lnTo>
                <a:cubicBezTo>
                  <a:pt x="3553" y="6676"/>
                  <a:pt x="3618" y="7023"/>
                  <a:pt x="3618" y="7023"/>
                </a:cubicBezTo>
                <a:lnTo>
                  <a:pt x="3618" y="15657"/>
                </a:lnTo>
                <a:lnTo>
                  <a:pt x="3346" y="15657"/>
                </a:lnTo>
                <a:lnTo>
                  <a:pt x="3346" y="16762"/>
                </a:lnTo>
                <a:lnTo>
                  <a:pt x="2354" y="16762"/>
                </a:lnTo>
                <a:lnTo>
                  <a:pt x="2354" y="18115"/>
                </a:lnTo>
                <a:lnTo>
                  <a:pt x="19246" y="18115"/>
                </a:lnTo>
                <a:lnTo>
                  <a:pt x="19246" y="16762"/>
                </a:lnTo>
                <a:lnTo>
                  <a:pt x="18254" y="16762"/>
                </a:lnTo>
                <a:lnTo>
                  <a:pt x="18254" y="15657"/>
                </a:lnTo>
                <a:lnTo>
                  <a:pt x="17984" y="15657"/>
                </a:lnTo>
                <a:lnTo>
                  <a:pt x="17984" y="7023"/>
                </a:lnTo>
                <a:cubicBezTo>
                  <a:pt x="17984" y="7023"/>
                  <a:pt x="18049" y="6676"/>
                  <a:pt x="18333" y="6676"/>
                </a:cubicBezTo>
                <a:lnTo>
                  <a:pt x="18333" y="6036"/>
                </a:lnTo>
                <a:lnTo>
                  <a:pt x="19246" y="6036"/>
                </a:lnTo>
                <a:lnTo>
                  <a:pt x="19246" y="4683"/>
                </a:lnTo>
                <a:lnTo>
                  <a:pt x="2354" y="4683"/>
                </a:lnTo>
                <a:close/>
                <a:moveTo>
                  <a:pt x="5670" y="6036"/>
                </a:moveTo>
                <a:lnTo>
                  <a:pt x="7489" y="6036"/>
                </a:lnTo>
                <a:lnTo>
                  <a:pt x="7489" y="6676"/>
                </a:lnTo>
                <a:cubicBezTo>
                  <a:pt x="7773" y="6676"/>
                  <a:pt x="7838" y="7023"/>
                  <a:pt x="7838" y="7023"/>
                </a:cubicBezTo>
                <a:lnTo>
                  <a:pt x="7838" y="15657"/>
                </a:lnTo>
                <a:lnTo>
                  <a:pt x="7568" y="15657"/>
                </a:lnTo>
                <a:lnTo>
                  <a:pt x="7568" y="16762"/>
                </a:lnTo>
                <a:lnTo>
                  <a:pt x="5591" y="16762"/>
                </a:lnTo>
                <a:lnTo>
                  <a:pt x="5591" y="15657"/>
                </a:lnTo>
                <a:lnTo>
                  <a:pt x="5321" y="15657"/>
                </a:lnTo>
                <a:lnTo>
                  <a:pt x="5321" y="7023"/>
                </a:lnTo>
                <a:cubicBezTo>
                  <a:pt x="5321" y="7023"/>
                  <a:pt x="5386" y="6676"/>
                  <a:pt x="5670" y="6676"/>
                </a:cubicBezTo>
                <a:lnTo>
                  <a:pt x="5670" y="6036"/>
                </a:lnTo>
                <a:close/>
                <a:moveTo>
                  <a:pt x="9890" y="6036"/>
                </a:moveTo>
                <a:lnTo>
                  <a:pt x="11710" y="6036"/>
                </a:lnTo>
                <a:lnTo>
                  <a:pt x="11710" y="6676"/>
                </a:lnTo>
                <a:cubicBezTo>
                  <a:pt x="11993" y="6676"/>
                  <a:pt x="12059" y="7023"/>
                  <a:pt x="12059" y="7023"/>
                </a:cubicBezTo>
                <a:lnTo>
                  <a:pt x="12059" y="15657"/>
                </a:lnTo>
                <a:lnTo>
                  <a:pt x="11789" y="15657"/>
                </a:lnTo>
                <a:lnTo>
                  <a:pt x="11789" y="16762"/>
                </a:lnTo>
                <a:lnTo>
                  <a:pt x="9813" y="16762"/>
                </a:lnTo>
                <a:lnTo>
                  <a:pt x="9813" y="15657"/>
                </a:lnTo>
                <a:lnTo>
                  <a:pt x="9541" y="15657"/>
                </a:lnTo>
                <a:lnTo>
                  <a:pt x="9541" y="7023"/>
                </a:lnTo>
                <a:cubicBezTo>
                  <a:pt x="9541" y="7023"/>
                  <a:pt x="9607" y="6676"/>
                  <a:pt x="9890" y="6676"/>
                </a:cubicBezTo>
                <a:lnTo>
                  <a:pt x="9890" y="6036"/>
                </a:lnTo>
                <a:close/>
                <a:moveTo>
                  <a:pt x="14113" y="6036"/>
                </a:moveTo>
                <a:lnTo>
                  <a:pt x="15932" y="6036"/>
                </a:lnTo>
                <a:lnTo>
                  <a:pt x="15932" y="6676"/>
                </a:lnTo>
                <a:cubicBezTo>
                  <a:pt x="16216" y="6676"/>
                  <a:pt x="16281" y="7023"/>
                  <a:pt x="16281" y="7023"/>
                </a:cubicBezTo>
                <a:lnTo>
                  <a:pt x="16281" y="15657"/>
                </a:lnTo>
                <a:lnTo>
                  <a:pt x="16009" y="15657"/>
                </a:lnTo>
                <a:lnTo>
                  <a:pt x="16009" y="16762"/>
                </a:lnTo>
                <a:lnTo>
                  <a:pt x="14033" y="16762"/>
                </a:lnTo>
                <a:lnTo>
                  <a:pt x="14033" y="15657"/>
                </a:lnTo>
                <a:lnTo>
                  <a:pt x="13763" y="15657"/>
                </a:lnTo>
                <a:lnTo>
                  <a:pt x="13763" y="7023"/>
                </a:lnTo>
                <a:cubicBezTo>
                  <a:pt x="13763" y="7023"/>
                  <a:pt x="13829" y="6676"/>
                  <a:pt x="14113" y="6676"/>
                </a:cubicBezTo>
                <a:lnTo>
                  <a:pt x="14113" y="6036"/>
                </a:lnTo>
                <a:close/>
                <a:moveTo>
                  <a:pt x="1158" y="18505"/>
                </a:moveTo>
                <a:lnTo>
                  <a:pt x="1158" y="19858"/>
                </a:lnTo>
                <a:lnTo>
                  <a:pt x="20444" y="19858"/>
                </a:lnTo>
                <a:lnTo>
                  <a:pt x="20444" y="18505"/>
                </a:lnTo>
                <a:lnTo>
                  <a:pt x="1158" y="18505"/>
                </a:lnTo>
                <a:close/>
                <a:moveTo>
                  <a:pt x="0" y="20247"/>
                </a:moveTo>
                <a:lnTo>
                  <a:pt x="0" y="21600"/>
                </a:lnTo>
                <a:lnTo>
                  <a:pt x="21600" y="21600"/>
                </a:lnTo>
                <a:lnTo>
                  <a:pt x="21600" y="20247"/>
                </a:lnTo>
                <a:lnTo>
                  <a:pt x="0" y="20247"/>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1" name="Apartment Building">
            <a:extLst>
              <a:ext uri="{FF2B5EF4-FFF2-40B4-BE49-F238E27FC236}">
                <a16:creationId xmlns:a16="http://schemas.microsoft.com/office/drawing/2014/main" id="{5B70B292-554B-7D49-A438-04A801F1107A}"/>
              </a:ext>
            </a:extLst>
          </p:cNvPr>
          <p:cNvSpPr/>
          <p:nvPr/>
        </p:nvSpPr>
        <p:spPr>
          <a:xfrm>
            <a:off x="5354723" y="935957"/>
            <a:ext cx="698959" cy="5543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35"/>
                </a:lnTo>
                <a:lnTo>
                  <a:pt x="651" y="1535"/>
                </a:lnTo>
                <a:lnTo>
                  <a:pt x="651" y="18128"/>
                </a:lnTo>
                <a:lnTo>
                  <a:pt x="7648" y="18128"/>
                </a:lnTo>
                <a:lnTo>
                  <a:pt x="7648" y="18831"/>
                </a:lnTo>
                <a:lnTo>
                  <a:pt x="651" y="18831"/>
                </a:lnTo>
                <a:lnTo>
                  <a:pt x="651" y="21600"/>
                </a:lnTo>
                <a:lnTo>
                  <a:pt x="6775" y="21600"/>
                </a:lnTo>
                <a:lnTo>
                  <a:pt x="8773" y="21600"/>
                </a:lnTo>
                <a:lnTo>
                  <a:pt x="9152" y="21600"/>
                </a:lnTo>
                <a:lnTo>
                  <a:pt x="9152" y="18128"/>
                </a:lnTo>
                <a:lnTo>
                  <a:pt x="10545" y="18128"/>
                </a:lnTo>
                <a:lnTo>
                  <a:pt x="10545" y="21600"/>
                </a:lnTo>
                <a:lnTo>
                  <a:pt x="11148" y="21600"/>
                </a:lnTo>
                <a:lnTo>
                  <a:pt x="11148" y="18128"/>
                </a:lnTo>
                <a:lnTo>
                  <a:pt x="12549" y="18128"/>
                </a:lnTo>
                <a:lnTo>
                  <a:pt x="12549" y="21600"/>
                </a:lnTo>
                <a:lnTo>
                  <a:pt x="12829" y="21600"/>
                </a:lnTo>
                <a:lnTo>
                  <a:pt x="14896" y="21600"/>
                </a:lnTo>
                <a:lnTo>
                  <a:pt x="20950" y="21600"/>
                </a:lnTo>
                <a:lnTo>
                  <a:pt x="20950" y="18831"/>
                </a:lnTo>
                <a:lnTo>
                  <a:pt x="13969" y="18831"/>
                </a:lnTo>
                <a:lnTo>
                  <a:pt x="13969" y="18128"/>
                </a:lnTo>
                <a:lnTo>
                  <a:pt x="20950" y="18128"/>
                </a:lnTo>
                <a:lnTo>
                  <a:pt x="20950" y="1535"/>
                </a:lnTo>
                <a:lnTo>
                  <a:pt x="21600" y="1535"/>
                </a:lnTo>
                <a:lnTo>
                  <a:pt x="21600" y="0"/>
                </a:lnTo>
                <a:lnTo>
                  <a:pt x="12178" y="0"/>
                </a:lnTo>
                <a:lnTo>
                  <a:pt x="12178" y="1535"/>
                </a:lnTo>
                <a:lnTo>
                  <a:pt x="12829" y="1535"/>
                </a:lnTo>
                <a:lnTo>
                  <a:pt x="12829" y="4086"/>
                </a:lnTo>
                <a:lnTo>
                  <a:pt x="8773" y="4086"/>
                </a:lnTo>
                <a:lnTo>
                  <a:pt x="8773" y="1535"/>
                </a:lnTo>
                <a:lnTo>
                  <a:pt x="9424" y="1535"/>
                </a:lnTo>
                <a:lnTo>
                  <a:pt x="9424" y="0"/>
                </a:lnTo>
                <a:lnTo>
                  <a:pt x="0" y="0"/>
                </a:lnTo>
                <a:close/>
                <a:moveTo>
                  <a:pt x="1764" y="1535"/>
                </a:moveTo>
                <a:lnTo>
                  <a:pt x="2746" y="1535"/>
                </a:lnTo>
                <a:lnTo>
                  <a:pt x="2746" y="3819"/>
                </a:lnTo>
                <a:lnTo>
                  <a:pt x="1764" y="3819"/>
                </a:lnTo>
                <a:lnTo>
                  <a:pt x="1764" y="1535"/>
                </a:lnTo>
                <a:close/>
                <a:moveTo>
                  <a:pt x="4216" y="1535"/>
                </a:moveTo>
                <a:lnTo>
                  <a:pt x="5196" y="1535"/>
                </a:lnTo>
                <a:lnTo>
                  <a:pt x="5196" y="3819"/>
                </a:lnTo>
                <a:lnTo>
                  <a:pt x="4216" y="3819"/>
                </a:lnTo>
                <a:lnTo>
                  <a:pt x="4216" y="1535"/>
                </a:lnTo>
                <a:close/>
                <a:moveTo>
                  <a:pt x="6666" y="1535"/>
                </a:moveTo>
                <a:lnTo>
                  <a:pt x="7648" y="1535"/>
                </a:lnTo>
                <a:lnTo>
                  <a:pt x="7648" y="3819"/>
                </a:lnTo>
                <a:lnTo>
                  <a:pt x="6666" y="3819"/>
                </a:lnTo>
                <a:lnTo>
                  <a:pt x="6666" y="1535"/>
                </a:lnTo>
                <a:close/>
                <a:moveTo>
                  <a:pt x="13967" y="1535"/>
                </a:moveTo>
                <a:lnTo>
                  <a:pt x="14949" y="1535"/>
                </a:lnTo>
                <a:lnTo>
                  <a:pt x="14949" y="3819"/>
                </a:lnTo>
                <a:lnTo>
                  <a:pt x="13967" y="3819"/>
                </a:lnTo>
                <a:lnTo>
                  <a:pt x="13967" y="1535"/>
                </a:lnTo>
                <a:close/>
                <a:moveTo>
                  <a:pt x="16419" y="1535"/>
                </a:moveTo>
                <a:lnTo>
                  <a:pt x="17399" y="1535"/>
                </a:lnTo>
                <a:lnTo>
                  <a:pt x="17399" y="3819"/>
                </a:lnTo>
                <a:lnTo>
                  <a:pt x="16419" y="3819"/>
                </a:lnTo>
                <a:lnTo>
                  <a:pt x="16419" y="1535"/>
                </a:lnTo>
                <a:close/>
                <a:moveTo>
                  <a:pt x="18870" y="1535"/>
                </a:moveTo>
                <a:lnTo>
                  <a:pt x="19852" y="1535"/>
                </a:lnTo>
                <a:lnTo>
                  <a:pt x="19852" y="3819"/>
                </a:lnTo>
                <a:lnTo>
                  <a:pt x="18870" y="3819"/>
                </a:lnTo>
                <a:lnTo>
                  <a:pt x="18870" y="1535"/>
                </a:lnTo>
                <a:close/>
                <a:moveTo>
                  <a:pt x="1764" y="5829"/>
                </a:moveTo>
                <a:lnTo>
                  <a:pt x="2746" y="5829"/>
                </a:lnTo>
                <a:lnTo>
                  <a:pt x="2746" y="8112"/>
                </a:lnTo>
                <a:lnTo>
                  <a:pt x="1764" y="8112"/>
                </a:lnTo>
                <a:lnTo>
                  <a:pt x="1764" y="5829"/>
                </a:lnTo>
                <a:close/>
                <a:moveTo>
                  <a:pt x="4216" y="5829"/>
                </a:moveTo>
                <a:lnTo>
                  <a:pt x="5196" y="5829"/>
                </a:lnTo>
                <a:lnTo>
                  <a:pt x="5196" y="8112"/>
                </a:lnTo>
                <a:lnTo>
                  <a:pt x="4216" y="8112"/>
                </a:lnTo>
                <a:lnTo>
                  <a:pt x="4216" y="5829"/>
                </a:lnTo>
                <a:close/>
                <a:moveTo>
                  <a:pt x="6666" y="5829"/>
                </a:moveTo>
                <a:lnTo>
                  <a:pt x="7648" y="5829"/>
                </a:lnTo>
                <a:lnTo>
                  <a:pt x="7648" y="8112"/>
                </a:lnTo>
                <a:lnTo>
                  <a:pt x="6666" y="8112"/>
                </a:lnTo>
                <a:lnTo>
                  <a:pt x="6666" y="5829"/>
                </a:lnTo>
                <a:close/>
                <a:moveTo>
                  <a:pt x="9152" y="5829"/>
                </a:moveTo>
                <a:lnTo>
                  <a:pt x="10134" y="5829"/>
                </a:lnTo>
                <a:lnTo>
                  <a:pt x="10134" y="8112"/>
                </a:lnTo>
                <a:lnTo>
                  <a:pt x="9152" y="8112"/>
                </a:lnTo>
                <a:lnTo>
                  <a:pt x="9152" y="5829"/>
                </a:lnTo>
                <a:close/>
                <a:moveTo>
                  <a:pt x="11567" y="5829"/>
                </a:moveTo>
                <a:lnTo>
                  <a:pt x="12549" y="5829"/>
                </a:lnTo>
                <a:lnTo>
                  <a:pt x="12549" y="8112"/>
                </a:lnTo>
                <a:lnTo>
                  <a:pt x="11567" y="8112"/>
                </a:lnTo>
                <a:lnTo>
                  <a:pt x="11567" y="5829"/>
                </a:lnTo>
                <a:close/>
                <a:moveTo>
                  <a:pt x="13967" y="5829"/>
                </a:moveTo>
                <a:lnTo>
                  <a:pt x="14949" y="5829"/>
                </a:lnTo>
                <a:lnTo>
                  <a:pt x="14949" y="8112"/>
                </a:lnTo>
                <a:lnTo>
                  <a:pt x="13967" y="8112"/>
                </a:lnTo>
                <a:lnTo>
                  <a:pt x="13967" y="5829"/>
                </a:lnTo>
                <a:close/>
                <a:moveTo>
                  <a:pt x="16419" y="5829"/>
                </a:moveTo>
                <a:lnTo>
                  <a:pt x="17399" y="5829"/>
                </a:lnTo>
                <a:lnTo>
                  <a:pt x="17399" y="8112"/>
                </a:lnTo>
                <a:lnTo>
                  <a:pt x="16419" y="8112"/>
                </a:lnTo>
                <a:lnTo>
                  <a:pt x="16419" y="5829"/>
                </a:lnTo>
                <a:close/>
                <a:moveTo>
                  <a:pt x="18870" y="5829"/>
                </a:moveTo>
                <a:lnTo>
                  <a:pt x="19852" y="5829"/>
                </a:lnTo>
                <a:lnTo>
                  <a:pt x="19852" y="8112"/>
                </a:lnTo>
                <a:lnTo>
                  <a:pt x="18870" y="8112"/>
                </a:lnTo>
                <a:lnTo>
                  <a:pt x="18870" y="5829"/>
                </a:lnTo>
                <a:close/>
                <a:moveTo>
                  <a:pt x="1764" y="10122"/>
                </a:moveTo>
                <a:lnTo>
                  <a:pt x="2746" y="10122"/>
                </a:lnTo>
                <a:lnTo>
                  <a:pt x="2746" y="12408"/>
                </a:lnTo>
                <a:lnTo>
                  <a:pt x="1764" y="12408"/>
                </a:lnTo>
                <a:lnTo>
                  <a:pt x="1764" y="10122"/>
                </a:lnTo>
                <a:close/>
                <a:moveTo>
                  <a:pt x="4216" y="10122"/>
                </a:moveTo>
                <a:lnTo>
                  <a:pt x="5196" y="10122"/>
                </a:lnTo>
                <a:lnTo>
                  <a:pt x="5196" y="12408"/>
                </a:lnTo>
                <a:lnTo>
                  <a:pt x="4216" y="12408"/>
                </a:lnTo>
                <a:lnTo>
                  <a:pt x="4216" y="10122"/>
                </a:lnTo>
                <a:close/>
                <a:moveTo>
                  <a:pt x="6666" y="10122"/>
                </a:moveTo>
                <a:lnTo>
                  <a:pt x="7648" y="10122"/>
                </a:lnTo>
                <a:lnTo>
                  <a:pt x="7648" y="12408"/>
                </a:lnTo>
                <a:lnTo>
                  <a:pt x="6666" y="12408"/>
                </a:lnTo>
                <a:lnTo>
                  <a:pt x="6666" y="10122"/>
                </a:lnTo>
                <a:close/>
                <a:moveTo>
                  <a:pt x="9152" y="10122"/>
                </a:moveTo>
                <a:lnTo>
                  <a:pt x="10134" y="10122"/>
                </a:lnTo>
                <a:lnTo>
                  <a:pt x="10134" y="12408"/>
                </a:lnTo>
                <a:lnTo>
                  <a:pt x="9152" y="12408"/>
                </a:lnTo>
                <a:lnTo>
                  <a:pt x="9152" y="10122"/>
                </a:lnTo>
                <a:close/>
                <a:moveTo>
                  <a:pt x="11567" y="10122"/>
                </a:moveTo>
                <a:lnTo>
                  <a:pt x="12549" y="10122"/>
                </a:lnTo>
                <a:lnTo>
                  <a:pt x="12549" y="12408"/>
                </a:lnTo>
                <a:lnTo>
                  <a:pt x="11567" y="12408"/>
                </a:lnTo>
                <a:lnTo>
                  <a:pt x="11567" y="10122"/>
                </a:lnTo>
                <a:close/>
                <a:moveTo>
                  <a:pt x="13967" y="10122"/>
                </a:moveTo>
                <a:lnTo>
                  <a:pt x="14949" y="10122"/>
                </a:lnTo>
                <a:lnTo>
                  <a:pt x="14949" y="12408"/>
                </a:lnTo>
                <a:lnTo>
                  <a:pt x="13967" y="12408"/>
                </a:lnTo>
                <a:lnTo>
                  <a:pt x="13967" y="10122"/>
                </a:lnTo>
                <a:close/>
                <a:moveTo>
                  <a:pt x="16419" y="10122"/>
                </a:moveTo>
                <a:lnTo>
                  <a:pt x="17399" y="10122"/>
                </a:lnTo>
                <a:lnTo>
                  <a:pt x="17399" y="12408"/>
                </a:lnTo>
                <a:lnTo>
                  <a:pt x="16419" y="12408"/>
                </a:lnTo>
                <a:lnTo>
                  <a:pt x="16419" y="10122"/>
                </a:lnTo>
                <a:close/>
                <a:moveTo>
                  <a:pt x="18870" y="10122"/>
                </a:moveTo>
                <a:lnTo>
                  <a:pt x="19852" y="10122"/>
                </a:lnTo>
                <a:lnTo>
                  <a:pt x="19852" y="12408"/>
                </a:lnTo>
                <a:lnTo>
                  <a:pt x="18870" y="12408"/>
                </a:lnTo>
                <a:lnTo>
                  <a:pt x="18870" y="10122"/>
                </a:lnTo>
                <a:close/>
                <a:moveTo>
                  <a:pt x="1764" y="14418"/>
                </a:moveTo>
                <a:lnTo>
                  <a:pt x="2746" y="14418"/>
                </a:lnTo>
                <a:lnTo>
                  <a:pt x="2746" y="16701"/>
                </a:lnTo>
                <a:lnTo>
                  <a:pt x="1764" y="16701"/>
                </a:lnTo>
                <a:lnTo>
                  <a:pt x="1764" y="14418"/>
                </a:lnTo>
                <a:close/>
                <a:moveTo>
                  <a:pt x="4216" y="14418"/>
                </a:moveTo>
                <a:lnTo>
                  <a:pt x="5196" y="14418"/>
                </a:lnTo>
                <a:lnTo>
                  <a:pt x="5196" y="16701"/>
                </a:lnTo>
                <a:lnTo>
                  <a:pt x="4216" y="16701"/>
                </a:lnTo>
                <a:lnTo>
                  <a:pt x="4216" y="14418"/>
                </a:lnTo>
                <a:close/>
                <a:moveTo>
                  <a:pt x="6666" y="14418"/>
                </a:moveTo>
                <a:lnTo>
                  <a:pt x="7648" y="14418"/>
                </a:lnTo>
                <a:lnTo>
                  <a:pt x="7648" y="16701"/>
                </a:lnTo>
                <a:lnTo>
                  <a:pt x="6666" y="16701"/>
                </a:lnTo>
                <a:lnTo>
                  <a:pt x="6666" y="14418"/>
                </a:lnTo>
                <a:close/>
                <a:moveTo>
                  <a:pt x="9152" y="14418"/>
                </a:moveTo>
                <a:lnTo>
                  <a:pt x="10134" y="14418"/>
                </a:lnTo>
                <a:lnTo>
                  <a:pt x="10134" y="16701"/>
                </a:lnTo>
                <a:lnTo>
                  <a:pt x="9152" y="16701"/>
                </a:lnTo>
                <a:lnTo>
                  <a:pt x="9152" y="14418"/>
                </a:lnTo>
                <a:close/>
                <a:moveTo>
                  <a:pt x="11567" y="14418"/>
                </a:moveTo>
                <a:lnTo>
                  <a:pt x="12549" y="14418"/>
                </a:lnTo>
                <a:lnTo>
                  <a:pt x="12549" y="16701"/>
                </a:lnTo>
                <a:lnTo>
                  <a:pt x="11567" y="16701"/>
                </a:lnTo>
                <a:lnTo>
                  <a:pt x="11567" y="14418"/>
                </a:lnTo>
                <a:close/>
                <a:moveTo>
                  <a:pt x="13967" y="14418"/>
                </a:moveTo>
                <a:lnTo>
                  <a:pt x="14949" y="14418"/>
                </a:lnTo>
                <a:lnTo>
                  <a:pt x="14949" y="16701"/>
                </a:lnTo>
                <a:lnTo>
                  <a:pt x="13967" y="16701"/>
                </a:lnTo>
                <a:lnTo>
                  <a:pt x="13967" y="14418"/>
                </a:lnTo>
                <a:close/>
                <a:moveTo>
                  <a:pt x="16419" y="14418"/>
                </a:moveTo>
                <a:lnTo>
                  <a:pt x="17399" y="14418"/>
                </a:lnTo>
                <a:lnTo>
                  <a:pt x="17399" y="16701"/>
                </a:lnTo>
                <a:lnTo>
                  <a:pt x="16419" y="16701"/>
                </a:lnTo>
                <a:lnTo>
                  <a:pt x="16419" y="14418"/>
                </a:lnTo>
                <a:close/>
                <a:moveTo>
                  <a:pt x="18870" y="14418"/>
                </a:moveTo>
                <a:lnTo>
                  <a:pt x="19852" y="14418"/>
                </a:lnTo>
                <a:lnTo>
                  <a:pt x="19852" y="16701"/>
                </a:lnTo>
                <a:lnTo>
                  <a:pt x="18870" y="16701"/>
                </a:lnTo>
                <a:lnTo>
                  <a:pt x="18870" y="14418"/>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2" name="Factory">
            <a:extLst>
              <a:ext uri="{FF2B5EF4-FFF2-40B4-BE49-F238E27FC236}">
                <a16:creationId xmlns:a16="http://schemas.microsoft.com/office/drawing/2014/main" id="{CF3FBE53-1D3B-7647-AE6A-B7B38D7610B0}"/>
              </a:ext>
            </a:extLst>
          </p:cNvPr>
          <p:cNvSpPr/>
          <p:nvPr/>
        </p:nvSpPr>
        <p:spPr>
          <a:xfrm>
            <a:off x="8867646" y="3502929"/>
            <a:ext cx="733234" cy="487143"/>
          </a:xfrm>
          <a:custGeom>
            <a:avLst/>
            <a:gdLst/>
            <a:ahLst/>
            <a:cxnLst>
              <a:cxn ang="0">
                <a:pos x="wd2" y="hd2"/>
              </a:cxn>
              <a:cxn ang="5400000">
                <a:pos x="wd2" y="hd2"/>
              </a:cxn>
              <a:cxn ang="10800000">
                <a:pos x="wd2" y="hd2"/>
              </a:cxn>
              <a:cxn ang="16200000">
                <a:pos x="wd2" y="hd2"/>
              </a:cxn>
            </a:cxnLst>
            <a:rect l="0" t="0" r="r" b="b"/>
            <a:pathLst>
              <a:path w="21600" h="21600" extrusionOk="0">
                <a:moveTo>
                  <a:pt x="3898" y="0"/>
                </a:moveTo>
                <a:cubicBezTo>
                  <a:pt x="3750" y="0"/>
                  <a:pt x="3628" y="176"/>
                  <a:pt x="3621" y="399"/>
                </a:cubicBezTo>
                <a:lnTo>
                  <a:pt x="3237" y="13861"/>
                </a:lnTo>
                <a:lnTo>
                  <a:pt x="1804" y="13861"/>
                </a:lnTo>
                <a:lnTo>
                  <a:pt x="1804" y="18222"/>
                </a:lnTo>
                <a:lnTo>
                  <a:pt x="0" y="18222"/>
                </a:lnTo>
                <a:lnTo>
                  <a:pt x="0" y="21600"/>
                </a:lnTo>
                <a:lnTo>
                  <a:pt x="21600" y="21600"/>
                </a:lnTo>
                <a:lnTo>
                  <a:pt x="21600" y="18222"/>
                </a:lnTo>
                <a:lnTo>
                  <a:pt x="19740" y="18222"/>
                </a:lnTo>
                <a:lnTo>
                  <a:pt x="19740" y="11465"/>
                </a:lnTo>
                <a:lnTo>
                  <a:pt x="18654" y="11465"/>
                </a:lnTo>
                <a:lnTo>
                  <a:pt x="18654" y="6253"/>
                </a:lnTo>
                <a:lnTo>
                  <a:pt x="15598" y="8796"/>
                </a:lnTo>
                <a:lnTo>
                  <a:pt x="15598" y="6253"/>
                </a:lnTo>
                <a:lnTo>
                  <a:pt x="12541" y="8796"/>
                </a:lnTo>
                <a:lnTo>
                  <a:pt x="12541" y="6253"/>
                </a:lnTo>
                <a:lnTo>
                  <a:pt x="8603" y="9530"/>
                </a:lnTo>
                <a:lnTo>
                  <a:pt x="8603" y="13861"/>
                </a:lnTo>
                <a:lnTo>
                  <a:pt x="7624" y="13861"/>
                </a:lnTo>
                <a:lnTo>
                  <a:pt x="7239" y="399"/>
                </a:lnTo>
                <a:cubicBezTo>
                  <a:pt x="7233" y="176"/>
                  <a:pt x="7112" y="0"/>
                  <a:pt x="6964" y="0"/>
                </a:cubicBezTo>
                <a:lnTo>
                  <a:pt x="6488" y="0"/>
                </a:lnTo>
                <a:cubicBezTo>
                  <a:pt x="6340" y="0"/>
                  <a:pt x="6218" y="176"/>
                  <a:pt x="6212" y="399"/>
                </a:cubicBezTo>
                <a:lnTo>
                  <a:pt x="5827" y="13861"/>
                </a:lnTo>
                <a:lnTo>
                  <a:pt x="5034" y="13861"/>
                </a:lnTo>
                <a:lnTo>
                  <a:pt x="4651" y="399"/>
                </a:lnTo>
                <a:cubicBezTo>
                  <a:pt x="4644" y="176"/>
                  <a:pt x="4522" y="0"/>
                  <a:pt x="4374" y="0"/>
                </a:cubicBezTo>
                <a:lnTo>
                  <a:pt x="3898" y="0"/>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3" name="Compact Car">
            <a:extLst>
              <a:ext uri="{FF2B5EF4-FFF2-40B4-BE49-F238E27FC236}">
                <a16:creationId xmlns:a16="http://schemas.microsoft.com/office/drawing/2014/main" id="{0A69645E-08A5-D343-958F-8F68C928D20D}"/>
              </a:ext>
            </a:extLst>
          </p:cNvPr>
          <p:cNvSpPr/>
          <p:nvPr/>
        </p:nvSpPr>
        <p:spPr>
          <a:xfrm>
            <a:off x="6197422" y="4937357"/>
            <a:ext cx="766398" cy="327685"/>
          </a:xfrm>
          <a:custGeom>
            <a:avLst/>
            <a:gdLst/>
            <a:ahLst/>
            <a:cxnLst>
              <a:cxn ang="0">
                <a:pos x="wd2" y="hd2"/>
              </a:cxn>
              <a:cxn ang="5400000">
                <a:pos x="wd2" y="hd2"/>
              </a:cxn>
              <a:cxn ang="10800000">
                <a:pos x="wd2" y="hd2"/>
              </a:cxn>
              <a:cxn ang="16200000">
                <a:pos x="wd2" y="hd2"/>
              </a:cxn>
            </a:cxnLst>
            <a:rect l="0" t="0" r="r" b="b"/>
            <a:pathLst>
              <a:path w="19988" h="21600" extrusionOk="0">
                <a:moveTo>
                  <a:pt x="4097" y="0"/>
                </a:moveTo>
                <a:cubicBezTo>
                  <a:pt x="3843" y="0"/>
                  <a:pt x="3599" y="241"/>
                  <a:pt x="3415" y="682"/>
                </a:cubicBezTo>
                <a:cubicBezTo>
                  <a:pt x="2324" y="3293"/>
                  <a:pt x="-1335" y="12764"/>
                  <a:pt x="512" y="18236"/>
                </a:cubicBezTo>
                <a:lnTo>
                  <a:pt x="1356" y="18236"/>
                </a:lnTo>
                <a:cubicBezTo>
                  <a:pt x="1327" y="17880"/>
                  <a:pt x="1312" y="17509"/>
                  <a:pt x="1312" y="17131"/>
                </a:cubicBezTo>
                <a:cubicBezTo>
                  <a:pt x="1312" y="14122"/>
                  <a:pt x="2276" y="11687"/>
                  <a:pt x="3466" y="11687"/>
                </a:cubicBezTo>
                <a:cubicBezTo>
                  <a:pt x="4657" y="11687"/>
                  <a:pt x="5622" y="14122"/>
                  <a:pt x="5622" y="17131"/>
                </a:cubicBezTo>
                <a:cubicBezTo>
                  <a:pt x="5622" y="17509"/>
                  <a:pt x="5607" y="17880"/>
                  <a:pt x="5578" y="18236"/>
                </a:cubicBezTo>
                <a:lnTo>
                  <a:pt x="14299" y="18236"/>
                </a:lnTo>
                <a:cubicBezTo>
                  <a:pt x="14270" y="17880"/>
                  <a:pt x="14254" y="17509"/>
                  <a:pt x="14254" y="17131"/>
                </a:cubicBezTo>
                <a:cubicBezTo>
                  <a:pt x="14254" y="14122"/>
                  <a:pt x="15220" y="11687"/>
                  <a:pt x="16410" y="11687"/>
                </a:cubicBezTo>
                <a:cubicBezTo>
                  <a:pt x="17601" y="11687"/>
                  <a:pt x="18566" y="14122"/>
                  <a:pt x="18566" y="17131"/>
                </a:cubicBezTo>
                <a:cubicBezTo>
                  <a:pt x="18566" y="17509"/>
                  <a:pt x="18551" y="17880"/>
                  <a:pt x="18522" y="18236"/>
                </a:cubicBezTo>
                <a:lnTo>
                  <a:pt x="19962" y="18236"/>
                </a:lnTo>
                <a:cubicBezTo>
                  <a:pt x="19962" y="18236"/>
                  <a:pt x="20265" y="10900"/>
                  <a:pt x="18757" y="9584"/>
                </a:cubicBezTo>
                <a:cubicBezTo>
                  <a:pt x="17248" y="8268"/>
                  <a:pt x="15499" y="7049"/>
                  <a:pt x="15499" y="7049"/>
                </a:cubicBezTo>
                <a:cubicBezTo>
                  <a:pt x="15499" y="7049"/>
                  <a:pt x="12380" y="0"/>
                  <a:pt x="9528" y="0"/>
                </a:cubicBezTo>
                <a:lnTo>
                  <a:pt x="4097" y="0"/>
                </a:lnTo>
                <a:close/>
                <a:moveTo>
                  <a:pt x="4878" y="1858"/>
                </a:moveTo>
                <a:lnTo>
                  <a:pt x="6327" y="1858"/>
                </a:lnTo>
                <a:lnTo>
                  <a:pt x="5978" y="7075"/>
                </a:lnTo>
                <a:lnTo>
                  <a:pt x="3470" y="7075"/>
                </a:lnTo>
                <a:cubicBezTo>
                  <a:pt x="3315" y="7075"/>
                  <a:pt x="3228" y="6631"/>
                  <a:pt x="3320" y="6318"/>
                </a:cubicBezTo>
                <a:lnTo>
                  <a:pt x="4483" y="2361"/>
                </a:lnTo>
                <a:cubicBezTo>
                  <a:pt x="4576" y="2045"/>
                  <a:pt x="4722" y="1858"/>
                  <a:pt x="4878" y="1858"/>
                </a:cubicBezTo>
                <a:close/>
                <a:moveTo>
                  <a:pt x="7387" y="1858"/>
                </a:moveTo>
                <a:lnTo>
                  <a:pt x="9405" y="1858"/>
                </a:lnTo>
                <a:cubicBezTo>
                  <a:pt x="11385" y="1858"/>
                  <a:pt x="13886" y="7075"/>
                  <a:pt x="13886" y="7075"/>
                </a:cubicBezTo>
                <a:lnTo>
                  <a:pt x="7038" y="7075"/>
                </a:lnTo>
                <a:lnTo>
                  <a:pt x="7387" y="1858"/>
                </a:lnTo>
                <a:close/>
                <a:moveTo>
                  <a:pt x="3466" y="12667"/>
                </a:moveTo>
                <a:cubicBezTo>
                  <a:pt x="2490" y="12667"/>
                  <a:pt x="1700" y="14665"/>
                  <a:pt x="1700" y="17131"/>
                </a:cubicBezTo>
                <a:cubicBezTo>
                  <a:pt x="1700" y="19597"/>
                  <a:pt x="2490" y="21600"/>
                  <a:pt x="3466" y="21600"/>
                </a:cubicBezTo>
                <a:cubicBezTo>
                  <a:pt x="4442" y="21600"/>
                  <a:pt x="5233" y="19597"/>
                  <a:pt x="5233" y="17131"/>
                </a:cubicBezTo>
                <a:cubicBezTo>
                  <a:pt x="5233" y="14665"/>
                  <a:pt x="4442" y="12667"/>
                  <a:pt x="3466" y="12667"/>
                </a:cubicBezTo>
                <a:close/>
                <a:moveTo>
                  <a:pt x="16410" y="12667"/>
                </a:moveTo>
                <a:cubicBezTo>
                  <a:pt x="15435" y="12667"/>
                  <a:pt x="14644" y="14665"/>
                  <a:pt x="14644" y="17131"/>
                </a:cubicBezTo>
                <a:cubicBezTo>
                  <a:pt x="14644" y="19597"/>
                  <a:pt x="15435" y="21600"/>
                  <a:pt x="16410" y="21600"/>
                </a:cubicBezTo>
                <a:cubicBezTo>
                  <a:pt x="17386" y="21600"/>
                  <a:pt x="18177" y="19597"/>
                  <a:pt x="18177" y="17131"/>
                </a:cubicBezTo>
                <a:cubicBezTo>
                  <a:pt x="18177" y="14665"/>
                  <a:pt x="17386" y="12667"/>
                  <a:pt x="16410" y="12667"/>
                </a:cubicBezTo>
                <a:close/>
                <a:moveTo>
                  <a:pt x="3466" y="15033"/>
                </a:moveTo>
                <a:cubicBezTo>
                  <a:pt x="3925" y="15033"/>
                  <a:pt x="4297" y="15973"/>
                  <a:pt x="4297" y="17131"/>
                </a:cubicBezTo>
                <a:cubicBezTo>
                  <a:pt x="4297" y="18290"/>
                  <a:pt x="3925" y="19230"/>
                  <a:pt x="3466" y="19230"/>
                </a:cubicBezTo>
                <a:cubicBezTo>
                  <a:pt x="3008" y="19230"/>
                  <a:pt x="2636" y="18290"/>
                  <a:pt x="2636" y="17131"/>
                </a:cubicBezTo>
                <a:cubicBezTo>
                  <a:pt x="2636" y="15973"/>
                  <a:pt x="3008" y="15033"/>
                  <a:pt x="3466" y="15033"/>
                </a:cubicBezTo>
                <a:close/>
                <a:moveTo>
                  <a:pt x="16410" y="15033"/>
                </a:moveTo>
                <a:cubicBezTo>
                  <a:pt x="16869" y="15033"/>
                  <a:pt x="17241" y="15973"/>
                  <a:pt x="17241" y="17131"/>
                </a:cubicBezTo>
                <a:cubicBezTo>
                  <a:pt x="17241" y="18290"/>
                  <a:pt x="16869" y="19230"/>
                  <a:pt x="16410" y="19230"/>
                </a:cubicBezTo>
                <a:cubicBezTo>
                  <a:pt x="15952" y="19230"/>
                  <a:pt x="15580" y="18290"/>
                  <a:pt x="15580" y="17131"/>
                </a:cubicBezTo>
                <a:cubicBezTo>
                  <a:pt x="15580" y="15973"/>
                  <a:pt x="15952" y="15033"/>
                  <a:pt x="16410" y="15033"/>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4" name="Bulldozer">
            <a:extLst>
              <a:ext uri="{FF2B5EF4-FFF2-40B4-BE49-F238E27FC236}">
                <a16:creationId xmlns:a16="http://schemas.microsoft.com/office/drawing/2014/main" id="{65595588-5A2B-AB43-853F-5476310B5C87}"/>
              </a:ext>
            </a:extLst>
          </p:cNvPr>
          <p:cNvSpPr/>
          <p:nvPr/>
        </p:nvSpPr>
        <p:spPr>
          <a:xfrm>
            <a:off x="5446183" y="5899947"/>
            <a:ext cx="754971" cy="418655"/>
          </a:xfrm>
          <a:custGeom>
            <a:avLst/>
            <a:gdLst/>
            <a:ahLst/>
            <a:cxnLst>
              <a:cxn ang="0">
                <a:pos x="wd2" y="hd2"/>
              </a:cxn>
              <a:cxn ang="5400000">
                <a:pos x="wd2" y="hd2"/>
              </a:cxn>
              <a:cxn ang="10800000">
                <a:pos x="wd2" y="hd2"/>
              </a:cxn>
              <a:cxn ang="16200000">
                <a:pos x="wd2" y="hd2"/>
              </a:cxn>
            </a:cxnLst>
            <a:rect l="0" t="0" r="r" b="b"/>
            <a:pathLst>
              <a:path w="21600" h="21600" extrusionOk="0">
                <a:moveTo>
                  <a:pt x="3814" y="0"/>
                </a:moveTo>
                <a:cubicBezTo>
                  <a:pt x="3754" y="0"/>
                  <a:pt x="3706" y="87"/>
                  <a:pt x="3706" y="195"/>
                </a:cubicBezTo>
                <a:lnTo>
                  <a:pt x="3706" y="1427"/>
                </a:lnTo>
                <a:cubicBezTo>
                  <a:pt x="3706" y="1535"/>
                  <a:pt x="3754" y="1622"/>
                  <a:pt x="3814" y="1622"/>
                </a:cubicBezTo>
                <a:lnTo>
                  <a:pt x="4013" y="1622"/>
                </a:lnTo>
                <a:cubicBezTo>
                  <a:pt x="4052" y="1622"/>
                  <a:pt x="4082" y="1690"/>
                  <a:pt x="4072" y="1759"/>
                </a:cubicBezTo>
                <a:lnTo>
                  <a:pt x="3422" y="6330"/>
                </a:lnTo>
                <a:cubicBezTo>
                  <a:pt x="3399" y="6493"/>
                  <a:pt x="3316" y="6607"/>
                  <a:pt x="3223" y="6607"/>
                </a:cubicBezTo>
                <a:lnTo>
                  <a:pt x="2720" y="6607"/>
                </a:lnTo>
                <a:cubicBezTo>
                  <a:pt x="2623" y="6607"/>
                  <a:pt x="2532" y="6684"/>
                  <a:pt x="2469" y="6817"/>
                </a:cubicBezTo>
                <a:lnTo>
                  <a:pt x="938" y="10051"/>
                </a:lnTo>
                <a:cubicBezTo>
                  <a:pt x="887" y="10159"/>
                  <a:pt x="859" y="10296"/>
                  <a:pt x="859" y="10438"/>
                </a:cubicBezTo>
                <a:lnTo>
                  <a:pt x="859" y="13064"/>
                </a:lnTo>
                <a:cubicBezTo>
                  <a:pt x="859" y="13171"/>
                  <a:pt x="810" y="13258"/>
                  <a:pt x="751" y="13259"/>
                </a:cubicBezTo>
                <a:lnTo>
                  <a:pt x="106" y="13265"/>
                </a:lnTo>
                <a:cubicBezTo>
                  <a:pt x="47" y="13266"/>
                  <a:pt x="0" y="13353"/>
                  <a:pt x="0" y="13460"/>
                </a:cubicBezTo>
                <a:lnTo>
                  <a:pt x="0" y="17470"/>
                </a:lnTo>
                <a:cubicBezTo>
                  <a:pt x="0" y="17528"/>
                  <a:pt x="14" y="17583"/>
                  <a:pt x="39" y="17620"/>
                </a:cubicBezTo>
                <a:lnTo>
                  <a:pt x="910" y="18922"/>
                </a:lnTo>
                <a:cubicBezTo>
                  <a:pt x="938" y="18965"/>
                  <a:pt x="980" y="18921"/>
                  <a:pt x="972" y="18855"/>
                </a:cubicBezTo>
                <a:cubicBezTo>
                  <a:pt x="932" y="18537"/>
                  <a:pt x="911" y="18205"/>
                  <a:pt x="910" y="17866"/>
                </a:cubicBezTo>
                <a:cubicBezTo>
                  <a:pt x="900" y="15309"/>
                  <a:pt x="2078" y="13250"/>
                  <a:pt x="3496" y="13250"/>
                </a:cubicBezTo>
                <a:lnTo>
                  <a:pt x="12769" y="13250"/>
                </a:lnTo>
                <a:cubicBezTo>
                  <a:pt x="13562" y="13250"/>
                  <a:pt x="14270" y="13910"/>
                  <a:pt x="14737" y="14939"/>
                </a:cubicBezTo>
                <a:cubicBezTo>
                  <a:pt x="14762" y="14995"/>
                  <a:pt x="14749" y="15080"/>
                  <a:pt x="14712" y="15106"/>
                </a:cubicBezTo>
                <a:lnTo>
                  <a:pt x="14421" y="15307"/>
                </a:lnTo>
                <a:cubicBezTo>
                  <a:pt x="14372" y="15341"/>
                  <a:pt x="14318" y="15318"/>
                  <a:pt x="14281" y="15249"/>
                </a:cubicBezTo>
                <a:cubicBezTo>
                  <a:pt x="13901" y="14526"/>
                  <a:pt x="13364" y="14074"/>
                  <a:pt x="12769" y="14074"/>
                </a:cubicBezTo>
                <a:lnTo>
                  <a:pt x="3491" y="14074"/>
                </a:lnTo>
                <a:cubicBezTo>
                  <a:pt x="2352" y="14074"/>
                  <a:pt x="1392" y="15690"/>
                  <a:pt x="1365" y="17744"/>
                </a:cubicBezTo>
                <a:cubicBezTo>
                  <a:pt x="1337" y="19861"/>
                  <a:pt x="2285" y="21600"/>
                  <a:pt x="3453" y="21600"/>
                </a:cubicBezTo>
                <a:lnTo>
                  <a:pt x="12769" y="21600"/>
                </a:lnTo>
                <a:cubicBezTo>
                  <a:pt x="13621" y="21600"/>
                  <a:pt x="14354" y="20676"/>
                  <a:pt x="14678" y="19354"/>
                </a:cubicBezTo>
                <a:cubicBezTo>
                  <a:pt x="14690" y="19307"/>
                  <a:pt x="14670" y="19251"/>
                  <a:pt x="14641" y="19251"/>
                </a:cubicBezTo>
                <a:lnTo>
                  <a:pt x="13999" y="19251"/>
                </a:lnTo>
                <a:cubicBezTo>
                  <a:pt x="13965" y="19251"/>
                  <a:pt x="13932" y="19283"/>
                  <a:pt x="13912" y="19333"/>
                </a:cubicBezTo>
                <a:cubicBezTo>
                  <a:pt x="13658" y="19949"/>
                  <a:pt x="13251" y="20349"/>
                  <a:pt x="12793" y="20349"/>
                </a:cubicBezTo>
                <a:cubicBezTo>
                  <a:pt x="12335" y="20349"/>
                  <a:pt x="11928" y="19949"/>
                  <a:pt x="11674" y="19333"/>
                </a:cubicBezTo>
                <a:cubicBezTo>
                  <a:pt x="11653" y="19283"/>
                  <a:pt x="11621" y="19251"/>
                  <a:pt x="11586" y="19251"/>
                </a:cubicBezTo>
                <a:lnTo>
                  <a:pt x="7329" y="19251"/>
                </a:lnTo>
                <a:cubicBezTo>
                  <a:pt x="6907" y="19251"/>
                  <a:pt x="6543" y="18669"/>
                  <a:pt x="6522" y="17909"/>
                </a:cubicBezTo>
                <a:cubicBezTo>
                  <a:pt x="6500" y="17096"/>
                  <a:pt x="6861" y="16421"/>
                  <a:pt x="7307" y="16421"/>
                </a:cubicBezTo>
                <a:lnTo>
                  <a:pt x="11591" y="16421"/>
                </a:lnTo>
                <a:cubicBezTo>
                  <a:pt x="11623" y="16421"/>
                  <a:pt x="11652" y="16393"/>
                  <a:pt x="11671" y="16348"/>
                </a:cubicBezTo>
                <a:cubicBezTo>
                  <a:pt x="11924" y="15727"/>
                  <a:pt x="12333" y="15325"/>
                  <a:pt x="12793" y="15325"/>
                </a:cubicBezTo>
                <a:cubicBezTo>
                  <a:pt x="13078" y="15325"/>
                  <a:pt x="13342" y="15478"/>
                  <a:pt x="13562" y="15742"/>
                </a:cubicBezTo>
                <a:cubicBezTo>
                  <a:pt x="13599" y="15785"/>
                  <a:pt x="13591" y="15884"/>
                  <a:pt x="13551" y="15912"/>
                </a:cubicBezTo>
                <a:lnTo>
                  <a:pt x="12214" y="16847"/>
                </a:lnTo>
                <a:cubicBezTo>
                  <a:pt x="12152" y="16890"/>
                  <a:pt x="12085" y="16911"/>
                  <a:pt x="12018" y="16911"/>
                </a:cubicBezTo>
                <a:lnTo>
                  <a:pt x="7324" y="16911"/>
                </a:lnTo>
                <a:cubicBezTo>
                  <a:pt x="7051" y="16911"/>
                  <a:pt x="6813" y="17283"/>
                  <a:pt x="6796" y="17775"/>
                </a:cubicBezTo>
                <a:cubicBezTo>
                  <a:pt x="6776" y="18314"/>
                  <a:pt x="7012" y="18761"/>
                  <a:pt x="7307" y="18761"/>
                </a:cubicBezTo>
                <a:lnTo>
                  <a:pt x="17850" y="18761"/>
                </a:lnTo>
                <a:cubicBezTo>
                  <a:pt x="17892" y="18761"/>
                  <a:pt x="17925" y="18823"/>
                  <a:pt x="17925" y="18898"/>
                </a:cubicBezTo>
                <a:lnTo>
                  <a:pt x="17925" y="20383"/>
                </a:lnTo>
                <a:cubicBezTo>
                  <a:pt x="17925" y="20479"/>
                  <a:pt x="17965" y="20560"/>
                  <a:pt x="18017" y="20574"/>
                </a:cubicBezTo>
                <a:lnTo>
                  <a:pt x="21529" y="21548"/>
                </a:lnTo>
                <a:cubicBezTo>
                  <a:pt x="21566" y="21559"/>
                  <a:pt x="21600" y="21507"/>
                  <a:pt x="21600" y="21439"/>
                </a:cubicBezTo>
                <a:lnTo>
                  <a:pt x="21600" y="20629"/>
                </a:lnTo>
                <a:cubicBezTo>
                  <a:pt x="21600" y="20545"/>
                  <a:pt x="21580" y="20465"/>
                  <a:pt x="21546" y="20407"/>
                </a:cubicBezTo>
                <a:lnTo>
                  <a:pt x="20392" y="18435"/>
                </a:lnTo>
                <a:cubicBezTo>
                  <a:pt x="20350" y="18364"/>
                  <a:pt x="20320" y="18271"/>
                  <a:pt x="20309" y="18170"/>
                </a:cubicBezTo>
                <a:lnTo>
                  <a:pt x="19354" y="9732"/>
                </a:lnTo>
                <a:cubicBezTo>
                  <a:pt x="19344" y="9641"/>
                  <a:pt x="19299" y="9577"/>
                  <a:pt x="19248" y="9577"/>
                </a:cubicBezTo>
                <a:lnTo>
                  <a:pt x="18908" y="9577"/>
                </a:lnTo>
                <a:cubicBezTo>
                  <a:pt x="18867" y="9577"/>
                  <a:pt x="18829" y="9620"/>
                  <a:pt x="18811" y="9686"/>
                </a:cubicBezTo>
                <a:lnTo>
                  <a:pt x="18254" y="11725"/>
                </a:lnTo>
                <a:cubicBezTo>
                  <a:pt x="18237" y="11784"/>
                  <a:pt x="18193" y="11799"/>
                  <a:pt x="18168" y="11752"/>
                </a:cubicBezTo>
                <a:lnTo>
                  <a:pt x="14124" y="4419"/>
                </a:lnTo>
                <a:cubicBezTo>
                  <a:pt x="14082" y="4342"/>
                  <a:pt x="14013" y="4343"/>
                  <a:pt x="13971" y="4419"/>
                </a:cubicBezTo>
                <a:lnTo>
                  <a:pt x="13640" y="5015"/>
                </a:lnTo>
                <a:cubicBezTo>
                  <a:pt x="13598" y="5091"/>
                  <a:pt x="13596" y="5213"/>
                  <a:pt x="13638" y="5289"/>
                </a:cubicBezTo>
                <a:lnTo>
                  <a:pt x="15100" y="7939"/>
                </a:lnTo>
                <a:cubicBezTo>
                  <a:pt x="15133" y="8000"/>
                  <a:pt x="15106" y="8104"/>
                  <a:pt x="15059" y="8092"/>
                </a:cubicBezTo>
                <a:lnTo>
                  <a:pt x="12153" y="7340"/>
                </a:lnTo>
                <a:cubicBezTo>
                  <a:pt x="12100" y="7326"/>
                  <a:pt x="12061" y="7242"/>
                  <a:pt x="12061" y="7145"/>
                </a:cubicBezTo>
                <a:lnTo>
                  <a:pt x="12061" y="1817"/>
                </a:lnTo>
                <a:cubicBezTo>
                  <a:pt x="12061" y="1709"/>
                  <a:pt x="12012" y="1622"/>
                  <a:pt x="11953" y="1622"/>
                </a:cubicBezTo>
                <a:lnTo>
                  <a:pt x="11507" y="1622"/>
                </a:lnTo>
                <a:cubicBezTo>
                  <a:pt x="11447" y="1622"/>
                  <a:pt x="11399" y="1709"/>
                  <a:pt x="11399" y="1817"/>
                </a:cubicBezTo>
                <a:lnTo>
                  <a:pt x="11399" y="6920"/>
                </a:lnTo>
                <a:cubicBezTo>
                  <a:pt x="11399" y="7039"/>
                  <a:pt x="11341" y="7129"/>
                  <a:pt x="11276" y="7112"/>
                </a:cubicBezTo>
                <a:lnTo>
                  <a:pt x="9438" y="6637"/>
                </a:lnTo>
                <a:cubicBezTo>
                  <a:pt x="9372" y="6620"/>
                  <a:pt x="9322" y="6517"/>
                  <a:pt x="9322" y="6397"/>
                </a:cubicBezTo>
                <a:lnTo>
                  <a:pt x="9322" y="1768"/>
                </a:lnTo>
                <a:cubicBezTo>
                  <a:pt x="9322" y="1687"/>
                  <a:pt x="9358" y="1622"/>
                  <a:pt x="9403" y="1622"/>
                </a:cubicBezTo>
                <a:lnTo>
                  <a:pt x="9634" y="1622"/>
                </a:lnTo>
                <a:cubicBezTo>
                  <a:pt x="9704" y="1622"/>
                  <a:pt x="9757" y="1504"/>
                  <a:pt x="9740" y="1382"/>
                </a:cubicBezTo>
                <a:lnTo>
                  <a:pt x="9573" y="149"/>
                </a:lnTo>
                <a:cubicBezTo>
                  <a:pt x="9561" y="62"/>
                  <a:pt x="9518" y="0"/>
                  <a:pt x="9469" y="0"/>
                </a:cubicBezTo>
                <a:lnTo>
                  <a:pt x="3814" y="0"/>
                </a:lnTo>
                <a:close/>
                <a:moveTo>
                  <a:pt x="6792" y="1622"/>
                </a:moveTo>
                <a:lnTo>
                  <a:pt x="8483" y="1622"/>
                </a:lnTo>
                <a:cubicBezTo>
                  <a:pt x="8618" y="1622"/>
                  <a:pt x="8728" y="1820"/>
                  <a:pt x="8728" y="2063"/>
                </a:cubicBezTo>
                <a:lnTo>
                  <a:pt x="8728" y="6126"/>
                </a:lnTo>
                <a:cubicBezTo>
                  <a:pt x="8728" y="6444"/>
                  <a:pt x="8702" y="6761"/>
                  <a:pt x="8652" y="7066"/>
                </a:cubicBezTo>
                <a:lnTo>
                  <a:pt x="8233" y="9592"/>
                </a:lnTo>
                <a:cubicBezTo>
                  <a:pt x="8202" y="9780"/>
                  <a:pt x="8106" y="9907"/>
                  <a:pt x="7997" y="9905"/>
                </a:cubicBezTo>
                <a:lnTo>
                  <a:pt x="6789" y="9890"/>
                </a:lnTo>
                <a:cubicBezTo>
                  <a:pt x="6655" y="9888"/>
                  <a:pt x="6548" y="9691"/>
                  <a:pt x="6547" y="9449"/>
                </a:cubicBezTo>
                <a:lnTo>
                  <a:pt x="6547" y="2063"/>
                </a:lnTo>
                <a:cubicBezTo>
                  <a:pt x="6547" y="1820"/>
                  <a:pt x="6657" y="1622"/>
                  <a:pt x="6792" y="1622"/>
                </a:cubicBezTo>
                <a:close/>
                <a:moveTo>
                  <a:pt x="4906" y="1631"/>
                </a:moveTo>
                <a:lnTo>
                  <a:pt x="5699" y="1640"/>
                </a:lnTo>
                <a:cubicBezTo>
                  <a:pt x="5833" y="1642"/>
                  <a:pt x="5940" y="1840"/>
                  <a:pt x="5940" y="2081"/>
                </a:cubicBezTo>
                <a:lnTo>
                  <a:pt x="5940" y="6165"/>
                </a:lnTo>
                <a:cubicBezTo>
                  <a:pt x="5940" y="6409"/>
                  <a:pt x="5830" y="6607"/>
                  <a:pt x="5695" y="6607"/>
                </a:cubicBezTo>
                <a:lnTo>
                  <a:pt x="4320" y="6607"/>
                </a:lnTo>
                <a:cubicBezTo>
                  <a:pt x="4160" y="6607"/>
                  <a:pt x="4044" y="6334"/>
                  <a:pt x="4084" y="6056"/>
                </a:cubicBezTo>
                <a:lnTo>
                  <a:pt x="4668" y="1960"/>
                </a:lnTo>
                <a:cubicBezTo>
                  <a:pt x="4696" y="1764"/>
                  <a:pt x="4793" y="1629"/>
                  <a:pt x="4906" y="1631"/>
                </a:cubicBezTo>
                <a:close/>
                <a:moveTo>
                  <a:pt x="16305" y="10197"/>
                </a:moveTo>
                <a:cubicBezTo>
                  <a:pt x="16321" y="10185"/>
                  <a:pt x="16340" y="10189"/>
                  <a:pt x="16355" y="10216"/>
                </a:cubicBezTo>
                <a:lnTo>
                  <a:pt x="17783" y="12802"/>
                </a:lnTo>
                <a:cubicBezTo>
                  <a:pt x="17813" y="12857"/>
                  <a:pt x="17802" y="12951"/>
                  <a:pt x="17763" y="12979"/>
                </a:cubicBezTo>
                <a:lnTo>
                  <a:pt x="16355" y="13959"/>
                </a:lnTo>
                <a:cubicBezTo>
                  <a:pt x="16316" y="13986"/>
                  <a:pt x="16276" y="13933"/>
                  <a:pt x="16276" y="13858"/>
                </a:cubicBezTo>
                <a:lnTo>
                  <a:pt x="16276" y="10274"/>
                </a:lnTo>
                <a:cubicBezTo>
                  <a:pt x="16276" y="10236"/>
                  <a:pt x="16288" y="10210"/>
                  <a:pt x="16305" y="10197"/>
                </a:cubicBezTo>
                <a:close/>
                <a:moveTo>
                  <a:pt x="17823" y="14257"/>
                </a:moveTo>
                <a:cubicBezTo>
                  <a:pt x="17873" y="14223"/>
                  <a:pt x="17925" y="14290"/>
                  <a:pt x="17925" y="14385"/>
                </a:cubicBezTo>
                <a:lnTo>
                  <a:pt x="17925" y="16777"/>
                </a:lnTo>
                <a:cubicBezTo>
                  <a:pt x="17925" y="16851"/>
                  <a:pt x="17892" y="16911"/>
                  <a:pt x="17850" y="16911"/>
                </a:cubicBezTo>
                <a:lnTo>
                  <a:pt x="14187" y="16911"/>
                </a:lnTo>
                <a:cubicBezTo>
                  <a:pt x="14152" y="16911"/>
                  <a:pt x="14142" y="16824"/>
                  <a:pt x="14175" y="16801"/>
                </a:cubicBezTo>
                <a:lnTo>
                  <a:pt x="15078" y="16171"/>
                </a:lnTo>
                <a:cubicBezTo>
                  <a:pt x="15107" y="16151"/>
                  <a:pt x="15140" y="16179"/>
                  <a:pt x="15150" y="16232"/>
                </a:cubicBezTo>
                <a:lnTo>
                  <a:pt x="15169" y="16323"/>
                </a:lnTo>
                <a:cubicBezTo>
                  <a:pt x="15181" y="16382"/>
                  <a:pt x="15210" y="16421"/>
                  <a:pt x="15245" y="16421"/>
                </a:cubicBezTo>
                <a:lnTo>
                  <a:pt x="16185" y="16421"/>
                </a:lnTo>
                <a:cubicBezTo>
                  <a:pt x="16235" y="16421"/>
                  <a:pt x="16276" y="16347"/>
                  <a:pt x="16276" y="16256"/>
                </a:cubicBezTo>
                <a:lnTo>
                  <a:pt x="16276" y="15450"/>
                </a:lnTo>
                <a:cubicBezTo>
                  <a:pt x="16276" y="15382"/>
                  <a:pt x="16298" y="15322"/>
                  <a:pt x="16333" y="15298"/>
                </a:cubicBezTo>
                <a:lnTo>
                  <a:pt x="17823" y="14257"/>
                </a:lnTo>
                <a:close/>
                <a:moveTo>
                  <a:pt x="3453" y="15325"/>
                </a:moveTo>
                <a:cubicBezTo>
                  <a:pt x="4222" y="15325"/>
                  <a:pt x="4845" y="16448"/>
                  <a:pt x="4845" y="17836"/>
                </a:cubicBezTo>
                <a:cubicBezTo>
                  <a:pt x="4845" y="19223"/>
                  <a:pt x="4222" y="20349"/>
                  <a:pt x="3453" y="20349"/>
                </a:cubicBezTo>
                <a:cubicBezTo>
                  <a:pt x="2683" y="20349"/>
                  <a:pt x="2059" y="19223"/>
                  <a:pt x="2059" y="17836"/>
                </a:cubicBezTo>
                <a:cubicBezTo>
                  <a:pt x="2059" y="16448"/>
                  <a:pt x="2683" y="15325"/>
                  <a:pt x="3453" y="15325"/>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5" name="Caboose">
            <a:extLst>
              <a:ext uri="{FF2B5EF4-FFF2-40B4-BE49-F238E27FC236}">
                <a16:creationId xmlns:a16="http://schemas.microsoft.com/office/drawing/2014/main" id="{C33A19AF-D322-4A4D-838D-00D7726D9636}"/>
              </a:ext>
            </a:extLst>
          </p:cNvPr>
          <p:cNvSpPr/>
          <p:nvPr/>
        </p:nvSpPr>
        <p:spPr>
          <a:xfrm>
            <a:off x="7648532" y="2807213"/>
            <a:ext cx="765762" cy="343479"/>
          </a:xfrm>
          <a:custGeom>
            <a:avLst/>
            <a:gdLst/>
            <a:ahLst/>
            <a:cxnLst>
              <a:cxn ang="0">
                <a:pos x="wd2" y="hd2"/>
              </a:cxn>
              <a:cxn ang="5400000">
                <a:pos x="wd2" y="hd2"/>
              </a:cxn>
              <a:cxn ang="10800000">
                <a:pos x="wd2" y="hd2"/>
              </a:cxn>
              <a:cxn ang="16200000">
                <a:pos x="wd2" y="hd2"/>
              </a:cxn>
            </a:cxnLst>
            <a:rect l="0" t="0" r="r" b="b"/>
            <a:pathLst>
              <a:path w="21600" h="21479" extrusionOk="0">
                <a:moveTo>
                  <a:pt x="13124" y="0"/>
                </a:moveTo>
                <a:cubicBezTo>
                  <a:pt x="13077" y="0"/>
                  <a:pt x="13046" y="69"/>
                  <a:pt x="13046" y="172"/>
                </a:cubicBezTo>
                <a:lnTo>
                  <a:pt x="13046" y="2444"/>
                </a:lnTo>
                <a:cubicBezTo>
                  <a:pt x="13046" y="2547"/>
                  <a:pt x="13077" y="2616"/>
                  <a:pt x="13124" y="2616"/>
                </a:cubicBezTo>
                <a:lnTo>
                  <a:pt x="13325" y="2616"/>
                </a:lnTo>
                <a:cubicBezTo>
                  <a:pt x="13372" y="2616"/>
                  <a:pt x="13403" y="2685"/>
                  <a:pt x="13403" y="2788"/>
                </a:cubicBezTo>
                <a:lnTo>
                  <a:pt x="13403" y="4548"/>
                </a:lnTo>
                <a:cubicBezTo>
                  <a:pt x="13403" y="4652"/>
                  <a:pt x="13372" y="4721"/>
                  <a:pt x="13325" y="4721"/>
                </a:cubicBezTo>
                <a:lnTo>
                  <a:pt x="4453" y="4721"/>
                </a:lnTo>
                <a:cubicBezTo>
                  <a:pt x="4406" y="4721"/>
                  <a:pt x="4375" y="4652"/>
                  <a:pt x="4375" y="4548"/>
                </a:cubicBezTo>
                <a:lnTo>
                  <a:pt x="4375" y="2568"/>
                </a:lnTo>
                <a:cubicBezTo>
                  <a:pt x="4375" y="2464"/>
                  <a:pt x="4406" y="2395"/>
                  <a:pt x="4453" y="2395"/>
                </a:cubicBezTo>
                <a:lnTo>
                  <a:pt x="4655" y="2395"/>
                </a:lnTo>
                <a:cubicBezTo>
                  <a:pt x="4693" y="2395"/>
                  <a:pt x="4709" y="2291"/>
                  <a:pt x="4686" y="2239"/>
                </a:cubicBezTo>
                <a:cubicBezTo>
                  <a:pt x="4531" y="1895"/>
                  <a:pt x="4320" y="1669"/>
                  <a:pt x="4079" y="1669"/>
                </a:cubicBezTo>
                <a:cubicBezTo>
                  <a:pt x="3838" y="1669"/>
                  <a:pt x="3630" y="1895"/>
                  <a:pt x="3475" y="2239"/>
                </a:cubicBezTo>
                <a:cubicBezTo>
                  <a:pt x="3451" y="2291"/>
                  <a:pt x="3467" y="2395"/>
                  <a:pt x="3506" y="2395"/>
                </a:cubicBezTo>
                <a:lnTo>
                  <a:pt x="3708" y="2395"/>
                </a:lnTo>
                <a:cubicBezTo>
                  <a:pt x="3754" y="2395"/>
                  <a:pt x="3785" y="2464"/>
                  <a:pt x="3785" y="2568"/>
                </a:cubicBezTo>
                <a:lnTo>
                  <a:pt x="3785" y="4548"/>
                </a:lnTo>
                <a:cubicBezTo>
                  <a:pt x="3785" y="4652"/>
                  <a:pt x="3754" y="4721"/>
                  <a:pt x="3708" y="4721"/>
                </a:cubicBezTo>
                <a:lnTo>
                  <a:pt x="78" y="4721"/>
                </a:lnTo>
                <a:cubicBezTo>
                  <a:pt x="31" y="4721"/>
                  <a:pt x="0" y="4790"/>
                  <a:pt x="0" y="4893"/>
                </a:cubicBezTo>
                <a:lnTo>
                  <a:pt x="0" y="6648"/>
                </a:lnTo>
                <a:cubicBezTo>
                  <a:pt x="0" y="6751"/>
                  <a:pt x="31" y="6820"/>
                  <a:pt x="78" y="6820"/>
                </a:cubicBezTo>
                <a:lnTo>
                  <a:pt x="272" y="6820"/>
                </a:lnTo>
                <a:cubicBezTo>
                  <a:pt x="319" y="6820"/>
                  <a:pt x="350" y="6889"/>
                  <a:pt x="350" y="6992"/>
                </a:cubicBezTo>
                <a:lnTo>
                  <a:pt x="350" y="14469"/>
                </a:lnTo>
                <a:cubicBezTo>
                  <a:pt x="350" y="14572"/>
                  <a:pt x="319" y="14641"/>
                  <a:pt x="272" y="14641"/>
                </a:cubicBezTo>
                <a:lnTo>
                  <a:pt x="78" y="14641"/>
                </a:lnTo>
                <a:cubicBezTo>
                  <a:pt x="31" y="14641"/>
                  <a:pt x="0" y="14710"/>
                  <a:pt x="0" y="14813"/>
                </a:cubicBezTo>
                <a:lnTo>
                  <a:pt x="0" y="17725"/>
                </a:lnTo>
                <a:cubicBezTo>
                  <a:pt x="0" y="17829"/>
                  <a:pt x="31" y="17898"/>
                  <a:pt x="78" y="17898"/>
                </a:cubicBezTo>
                <a:lnTo>
                  <a:pt x="1719" y="17898"/>
                </a:lnTo>
                <a:cubicBezTo>
                  <a:pt x="1766" y="17898"/>
                  <a:pt x="1797" y="17967"/>
                  <a:pt x="1797" y="18070"/>
                </a:cubicBezTo>
                <a:lnTo>
                  <a:pt x="1797" y="20115"/>
                </a:lnTo>
                <a:cubicBezTo>
                  <a:pt x="1797" y="20219"/>
                  <a:pt x="1828" y="20288"/>
                  <a:pt x="1874" y="20288"/>
                </a:cubicBezTo>
                <a:lnTo>
                  <a:pt x="2977" y="20288"/>
                </a:lnTo>
                <a:cubicBezTo>
                  <a:pt x="3008" y="20288"/>
                  <a:pt x="3039" y="20254"/>
                  <a:pt x="3047" y="20185"/>
                </a:cubicBezTo>
                <a:lnTo>
                  <a:pt x="3273" y="18947"/>
                </a:lnTo>
                <a:cubicBezTo>
                  <a:pt x="3374" y="18396"/>
                  <a:pt x="3623" y="18032"/>
                  <a:pt x="3895" y="18032"/>
                </a:cubicBezTo>
                <a:lnTo>
                  <a:pt x="6752" y="18032"/>
                </a:lnTo>
                <a:cubicBezTo>
                  <a:pt x="7024" y="18032"/>
                  <a:pt x="7265" y="18396"/>
                  <a:pt x="7374" y="18947"/>
                </a:cubicBezTo>
                <a:lnTo>
                  <a:pt x="7600" y="20185"/>
                </a:lnTo>
                <a:cubicBezTo>
                  <a:pt x="7615" y="20254"/>
                  <a:pt x="7639" y="20288"/>
                  <a:pt x="7670" y="20288"/>
                </a:cubicBezTo>
                <a:lnTo>
                  <a:pt x="13925" y="20288"/>
                </a:lnTo>
                <a:cubicBezTo>
                  <a:pt x="13956" y="20288"/>
                  <a:pt x="13988" y="20254"/>
                  <a:pt x="13995" y="20185"/>
                </a:cubicBezTo>
                <a:lnTo>
                  <a:pt x="14219" y="18947"/>
                </a:lnTo>
                <a:cubicBezTo>
                  <a:pt x="14320" y="18396"/>
                  <a:pt x="14568" y="18016"/>
                  <a:pt x="14840" y="18016"/>
                </a:cubicBezTo>
                <a:lnTo>
                  <a:pt x="17701" y="18016"/>
                </a:lnTo>
                <a:cubicBezTo>
                  <a:pt x="17972" y="18016"/>
                  <a:pt x="18213" y="18380"/>
                  <a:pt x="18322" y="18931"/>
                </a:cubicBezTo>
                <a:lnTo>
                  <a:pt x="18548" y="20169"/>
                </a:lnTo>
                <a:cubicBezTo>
                  <a:pt x="18563" y="20238"/>
                  <a:pt x="18587" y="20272"/>
                  <a:pt x="18618" y="20272"/>
                </a:cubicBezTo>
                <a:lnTo>
                  <a:pt x="19721" y="20272"/>
                </a:lnTo>
                <a:cubicBezTo>
                  <a:pt x="19767" y="20272"/>
                  <a:pt x="19798" y="20203"/>
                  <a:pt x="19798" y="20099"/>
                </a:cubicBezTo>
                <a:lnTo>
                  <a:pt x="19798" y="18048"/>
                </a:lnTo>
                <a:cubicBezTo>
                  <a:pt x="19798" y="17945"/>
                  <a:pt x="19829" y="17876"/>
                  <a:pt x="19876" y="17876"/>
                </a:cubicBezTo>
                <a:lnTo>
                  <a:pt x="21360" y="17876"/>
                </a:lnTo>
                <a:lnTo>
                  <a:pt x="21515" y="17876"/>
                </a:lnTo>
                <a:cubicBezTo>
                  <a:pt x="21562" y="17876"/>
                  <a:pt x="21593" y="17807"/>
                  <a:pt x="21593" y="17704"/>
                </a:cubicBezTo>
                <a:lnTo>
                  <a:pt x="21593" y="14797"/>
                </a:lnTo>
                <a:cubicBezTo>
                  <a:pt x="21593" y="14694"/>
                  <a:pt x="21562" y="14625"/>
                  <a:pt x="21515" y="14625"/>
                </a:cubicBezTo>
                <a:lnTo>
                  <a:pt x="21321" y="14625"/>
                </a:lnTo>
                <a:cubicBezTo>
                  <a:pt x="21274" y="14625"/>
                  <a:pt x="21243" y="14556"/>
                  <a:pt x="21243" y="14453"/>
                </a:cubicBezTo>
                <a:lnTo>
                  <a:pt x="21243" y="6992"/>
                </a:lnTo>
                <a:cubicBezTo>
                  <a:pt x="21251" y="6906"/>
                  <a:pt x="21289" y="6820"/>
                  <a:pt x="21328" y="6820"/>
                </a:cubicBezTo>
                <a:lnTo>
                  <a:pt x="21522" y="6820"/>
                </a:lnTo>
                <a:cubicBezTo>
                  <a:pt x="21569" y="6820"/>
                  <a:pt x="21600" y="6751"/>
                  <a:pt x="21600" y="6648"/>
                </a:cubicBezTo>
                <a:lnTo>
                  <a:pt x="21600" y="4893"/>
                </a:lnTo>
                <a:cubicBezTo>
                  <a:pt x="21600" y="4790"/>
                  <a:pt x="21569" y="4721"/>
                  <a:pt x="21522" y="4721"/>
                </a:cubicBezTo>
                <a:lnTo>
                  <a:pt x="17662" y="4721"/>
                </a:lnTo>
                <a:cubicBezTo>
                  <a:pt x="17615" y="4721"/>
                  <a:pt x="17584" y="4652"/>
                  <a:pt x="17584" y="4548"/>
                </a:cubicBezTo>
                <a:lnTo>
                  <a:pt x="17584" y="2788"/>
                </a:lnTo>
                <a:cubicBezTo>
                  <a:pt x="17584" y="2685"/>
                  <a:pt x="17615" y="2616"/>
                  <a:pt x="17662" y="2616"/>
                </a:cubicBezTo>
                <a:lnTo>
                  <a:pt x="17863" y="2616"/>
                </a:lnTo>
                <a:cubicBezTo>
                  <a:pt x="17910" y="2616"/>
                  <a:pt x="17941" y="2547"/>
                  <a:pt x="17941" y="2444"/>
                </a:cubicBezTo>
                <a:lnTo>
                  <a:pt x="17941" y="172"/>
                </a:lnTo>
                <a:cubicBezTo>
                  <a:pt x="17941" y="69"/>
                  <a:pt x="17910" y="0"/>
                  <a:pt x="17863" y="0"/>
                </a:cubicBezTo>
                <a:lnTo>
                  <a:pt x="13124" y="0"/>
                </a:lnTo>
                <a:close/>
                <a:moveTo>
                  <a:pt x="15175" y="2616"/>
                </a:moveTo>
                <a:lnTo>
                  <a:pt x="15773" y="2616"/>
                </a:lnTo>
                <a:cubicBezTo>
                  <a:pt x="15905" y="2616"/>
                  <a:pt x="16006" y="2840"/>
                  <a:pt x="16006" y="3133"/>
                </a:cubicBezTo>
                <a:lnTo>
                  <a:pt x="16006" y="4306"/>
                </a:lnTo>
                <a:cubicBezTo>
                  <a:pt x="16006" y="4599"/>
                  <a:pt x="15905" y="4823"/>
                  <a:pt x="15773" y="4823"/>
                </a:cubicBezTo>
                <a:lnTo>
                  <a:pt x="15175" y="4823"/>
                </a:lnTo>
                <a:cubicBezTo>
                  <a:pt x="15043" y="4823"/>
                  <a:pt x="14942" y="4599"/>
                  <a:pt x="14942" y="4306"/>
                </a:cubicBezTo>
                <a:lnTo>
                  <a:pt x="14942" y="3133"/>
                </a:lnTo>
                <a:cubicBezTo>
                  <a:pt x="14942" y="2840"/>
                  <a:pt x="15043" y="2616"/>
                  <a:pt x="15175" y="2616"/>
                </a:cubicBezTo>
                <a:close/>
                <a:moveTo>
                  <a:pt x="801" y="6820"/>
                </a:moveTo>
                <a:lnTo>
                  <a:pt x="1734" y="6820"/>
                </a:lnTo>
                <a:cubicBezTo>
                  <a:pt x="1780" y="6820"/>
                  <a:pt x="1811" y="6889"/>
                  <a:pt x="1811" y="6992"/>
                </a:cubicBezTo>
                <a:lnTo>
                  <a:pt x="1811" y="13764"/>
                </a:lnTo>
                <a:cubicBezTo>
                  <a:pt x="1811" y="13867"/>
                  <a:pt x="1842" y="13936"/>
                  <a:pt x="1889" y="13936"/>
                </a:cubicBezTo>
                <a:lnTo>
                  <a:pt x="19713" y="13936"/>
                </a:lnTo>
                <a:cubicBezTo>
                  <a:pt x="19760" y="13936"/>
                  <a:pt x="19791" y="13867"/>
                  <a:pt x="19791" y="13764"/>
                </a:cubicBezTo>
                <a:lnTo>
                  <a:pt x="19791" y="6992"/>
                </a:lnTo>
                <a:cubicBezTo>
                  <a:pt x="19791" y="6889"/>
                  <a:pt x="19822" y="6820"/>
                  <a:pt x="19869" y="6820"/>
                </a:cubicBezTo>
                <a:lnTo>
                  <a:pt x="20808" y="6820"/>
                </a:lnTo>
                <a:cubicBezTo>
                  <a:pt x="20855" y="6820"/>
                  <a:pt x="20886" y="6889"/>
                  <a:pt x="20886" y="6992"/>
                </a:cubicBezTo>
                <a:lnTo>
                  <a:pt x="20886" y="14469"/>
                </a:lnTo>
                <a:cubicBezTo>
                  <a:pt x="20886" y="14572"/>
                  <a:pt x="20856" y="14641"/>
                  <a:pt x="20872" y="14641"/>
                </a:cubicBezTo>
                <a:lnTo>
                  <a:pt x="864" y="14641"/>
                </a:lnTo>
                <a:cubicBezTo>
                  <a:pt x="756" y="14641"/>
                  <a:pt x="724" y="14572"/>
                  <a:pt x="724" y="14469"/>
                </a:cubicBezTo>
                <a:lnTo>
                  <a:pt x="724" y="6992"/>
                </a:lnTo>
                <a:cubicBezTo>
                  <a:pt x="724" y="6889"/>
                  <a:pt x="755" y="6820"/>
                  <a:pt x="801" y="6820"/>
                </a:cubicBezTo>
                <a:close/>
                <a:moveTo>
                  <a:pt x="4188" y="8456"/>
                </a:moveTo>
                <a:lnTo>
                  <a:pt x="4788" y="8456"/>
                </a:lnTo>
                <a:cubicBezTo>
                  <a:pt x="4920" y="8456"/>
                  <a:pt x="5021" y="8680"/>
                  <a:pt x="5021" y="8973"/>
                </a:cubicBezTo>
                <a:lnTo>
                  <a:pt x="5021" y="10954"/>
                </a:lnTo>
                <a:cubicBezTo>
                  <a:pt x="5021" y="11247"/>
                  <a:pt x="4920" y="11471"/>
                  <a:pt x="4788" y="11471"/>
                </a:cubicBezTo>
                <a:lnTo>
                  <a:pt x="4188" y="11471"/>
                </a:lnTo>
                <a:cubicBezTo>
                  <a:pt x="4056" y="11471"/>
                  <a:pt x="3955" y="11247"/>
                  <a:pt x="3955" y="10954"/>
                </a:cubicBezTo>
                <a:lnTo>
                  <a:pt x="3955" y="8973"/>
                </a:lnTo>
                <a:cubicBezTo>
                  <a:pt x="3955" y="8680"/>
                  <a:pt x="4056" y="8456"/>
                  <a:pt x="4188" y="8456"/>
                </a:cubicBezTo>
                <a:close/>
                <a:moveTo>
                  <a:pt x="7352" y="8456"/>
                </a:moveTo>
                <a:lnTo>
                  <a:pt x="7949" y="8456"/>
                </a:lnTo>
                <a:cubicBezTo>
                  <a:pt x="8082" y="8456"/>
                  <a:pt x="8183" y="8680"/>
                  <a:pt x="8183" y="8973"/>
                </a:cubicBezTo>
                <a:lnTo>
                  <a:pt x="8183" y="10954"/>
                </a:lnTo>
                <a:cubicBezTo>
                  <a:pt x="8183" y="11247"/>
                  <a:pt x="8082" y="11471"/>
                  <a:pt x="7949" y="11471"/>
                </a:cubicBezTo>
                <a:lnTo>
                  <a:pt x="7352" y="11471"/>
                </a:lnTo>
                <a:cubicBezTo>
                  <a:pt x="7220" y="11471"/>
                  <a:pt x="7119" y="11247"/>
                  <a:pt x="7119" y="10954"/>
                </a:cubicBezTo>
                <a:lnTo>
                  <a:pt x="7119" y="8973"/>
                </a:lnTo>
                <a:cubicBezTo>
                  <a:pt x="7119" y="8680"/>
                  <a:pt x="7220" y="8456"/>
                  <a:pt x="7352" y="8456"/>
                </a:cubicBezTo>
                <a:close/>
                <a:moveTo>
                  <a:pt x="10506" y="8456"/>
                </a:moveTo>
                <a:lnTo>
                  <a:pt x="11104" y="8456"/>
                </a:lnTo>
                <a:cubicBezTo>
                  <a:pt x="11236" y="8456"/>
                  <a:pt x="11337" y="8680"/>
                  <a:pt x="11337" y="8973"/>
                </a:cubicBezTo>
                <a:lnTo>
                  <a:pt x="11337" y="10954"/>
                </a:lnTo>
                <a:cubicBezTo>
                  <a:pt x="11337" y="11247"/>
                  <a:pt x="11236" y="11471"/>
                  <a:pt x="11104" y="11471"/>
                </a:cubicBezTo>
                <a:lnTo>
                  <a:pt x="10506" y="11471"/>
                </a:lnTo>
                <a:cubicBezTo>
                  <a:pt x="10374" y="11471"/>
                  <a:pt x="10273" y="11247"/>
                  <a:pt x="10273" y="10954"/>
                </a:cubicBezTo>
                <a:lnTo>
                  <a:pt x="10273" y="8973"/>
                </a:lnTo>
                <a:cubicBezTo>
                  <a:pt x="10273" y="8680"/>
                  <a:pt x="10374" y="8456"/>
                  <a:pt x="10506" y="8456"/>
                </a:cubicBezTo>
                <a:close/>
                <a:moveTo>
                  <a:pt x="13660" y="8456"/>
                </a:moveTo>
                <a:lnTo>
                  <a:pt x="14258" y="8456"/>
                </a:lnTo>
                <a:cubicBezTo>
                  <a:pt x="14390" y="8456"/>
                  <a:pt x="14491" y="8680"/>
                  <a:pt x="14491" y="8973"/>
                </a:cubicBezTo>
                <a:lnTo>
                  <a:pt x="14491" y="10954"/>
                </a:lnTo>
                <a:cubicBezTo>
                  <a:pt x="14491" y="11247"/>
                  <a:pt x="14390" y="11471"/>
                  <a:pt x="14258" y="11471"/>
                </a:cubicBezTo>
                <a:lnTo>
                  <a:pt x="13660" y="11471"/>
                </a:lnTo>
                <a:cubicBezTo>
                  <a:pt x="13528" y="11471"/>
                  <a:pt x="13427" y="11247"/>
                  <a:pt x="13427" y="10954"/>
                </a:cubicBezTo>
                <a:lnTo>
                  <a:pt x="13427" y="8973"/>
                </a:lnTo>
                <a:cubicBezTo>
                  <a:pt x="13427" y="8680"/>
                  <a:pt x="13528" y="8456"/>
                  <a:pt x="13660" y="8456"/>
                </a:cubicBezTo>
                <a:close/>
                <a:moveTo>
                  <a:pt x="16814" y="8456"/>
                </a:moveTo>
                <a:lnTo>
                  <a:pt x="17414" y="8456"/>
                </a:lnTo>
                <a:cubicBezTo>
                  <a:pt x="17546" y="8456"/>
                  <a:pt x="17647" y="8680"/>
                  <a:pt x="17647" y="8973"/>
                </a:cubicBezTo>
                <a:lnTo>
                  <a:pt x="17647" y="10954"/>
                </a:lnTo>
                <a:cubicBezTo>
                  <a:pt x="17647" y="11247"/>
                  <a:pt x="17546" y="11471"/>
                  <a:pt x="17414" y="11471"/>
                </a:cubicBezTo>
                <a:lnTo>
                  <a:pt x="16814" y="11471"/>
                </a:lnTo>
                <a:cubicBezTo>
                  <a:pt x="16682" y="11471"/>
                  <a:pt x="16581" y="11247"/>
                  <a:pt x="16581" y="10954"/>
                </a:cubicBezTo>
                <a:lnTo>
                  <a:pt x="16581" y="8973"/>
                </a:lnTo>
                <a:cubicBezTo>
                  <a:pt x="16581" y="8680"/>
                  <a:pt x="16682" y="8456"/>
                  <a:pt x="16814" y="8456"/>
                </a:cubicBezTo>
                <a:close/>
                <a:moveTo>
                  <a:pt x="6410" y="18587"/>
                </a:moveTo>
                <a:cubicBezTo>
                  <a:pt x="6138" y="18587"/>
                  <a:pt x="5914" y="18948"/>
                  <a:pt x="5813" y="19448"/>
                </a:cubicBezTo>
                <a:cubicBezTo>
                  <a:pt x="5805" y="19500"/>
                  <a:pt x="5773" y="19550"/>
                  <a:pt x="5742" y="19550"/>
                </a:cubicBezTo>
                <a:lnTo>
                  <a:pt x="4866" y="19550"/>
                </a:lnTo>
                <a:cubicBezTo>
                  <a:pt x="4835" y="19550"/>
                  <a:pt x="4811" y="19517"/>
                  <a:pt x="4795" y="19448"/>
                </a:cubicBezTo>
                <a:cubicBezTo>
                  <a:pt x="4694" y="18948"/>
                  <a:pt x="4468" y="18586"/>
                  <a:pt x="4188" y="18603"/>
                </a:cubicBezTo>
                <a:cubicBezTo>
                  <a:pt x="3792" y="18603"/>
                  <a:pt x="3475" y="19395"/>
                  <a:pt x="3552" y="20325"/>
                </a:cubicBezTo>
                <a:cubicBezTo>
                  <a:pt x="3599" y="20877"/>
                  <a:pt x="3801" y="21342"/>
                  <a:pt x="4057" y="21445"/>
                </a:cubicBezTo>
                <a:cubicBezTo>
                  <a:pt x="4384" y="21600"/>
                  <a:pt x="4672" y="21202"/>
                  <a:pt x="4788" y="20616"/>
                </a:cubicBezTo>
                <a:cubicBezTo>
                  <a:pt x="4804" y="20564"/>
                  <a:pt x="4825" y="20514"/>
                  <a:pt x="4856" y="20514"/>
                </a:cubicBezTo>
                <a:lnTo>
                  <a:pt x="5742" y="20514"/>
                </a:lnTo>
                <a:cubicBezTo>
                  <a:pt x="5773" y="20514"/>
                  <a:pt x="5797" y="20547"/>
                  <a:pt x="5813" y="20616"/>
                </a:cubicBezTo>
                <a:cubicBezTo>
                  <a:pt x="5922" y="21167"/>
                  <a:pt x="6193" y="21547"/>
                  <a:pt x="6488" y="21461"/>
                </a:cubicBezTo>
                <a:cubicBezTo>
                  <a:pt x="6783" y="21375"/>
                  <a:pt x="7025" y="20840"/>
                  <a:pt x="7056" y="20185"/>
                </a:cubicBezTo>
                <a:cubicBezTo>
                  <a:pt x="7095" y="19307"/>
                  <a:pt x="6791" y="18587"/>
                  <a:pt x="6410" y="18587"/>
                </a:cubicBezTo>
                <a:close/>
                <a:moveTo>
                  <a:pt x="17404" y="18587"/>
                </a:moveTo>
                <a:cubicBezTo>
                  <a:pt x="17132" y="18587"/>
                  <a:pt x="16908" y="18948"/>
                  <a:pt x="16807" y="19448"/>
                </a:cubicBezTo>
                <a:cubicBezTo>
                  <a:pt x="16799" y="19500"/>
                  <a:pt x="16768" y="19550"/>
                  <a:pt x="16737" y="19550"/>
                </a:cubicBezTo>
                <a:lnTo>
                  <a:pt x="15860" y="19550"/>
                </a:lnTo>
                <a:cubicBezTo>
                  <a:pt x="15829" y="19550"/>
                  <a:pt x="15805" y="19517"/>
                  <a:pt x="15790" y="19448"/>
                </a:cubicBezTo>
                <a:cubicBezTo>
                  <a:pt x="15689" y="18948"/>
                  <a:pt x="15455" y="18586"/>
                  <a:pt x="15183" y="18603"/>
                </a:cubicBezTo>
                <a:cubicBezTo>
                  <a:pt x="14786" y="18603"/>
                  <a:pt x="14469" y="19395"/>
                  <a:pt x="14546" y="20325"/>
                </a:cubicBezTo>
                <a:cubicBezTo>
                  <a:pt x="14593" y="20877"/>
                  <a:pt x="14795" y="21342"/>
                  <a:pt x="15052" y="21445"/>
                </a:cubicBezTo>
                <a:cubicBezTo>
                  <a:pt x="15378" y="21600"/>
                  <a:pt x="15666" y="21202"/>
                  <a:pt x="15782" y="20616"/>
                </a:cubicBezTo>
                <a:cubicBezTo>
                  <a:pt x="15798" y="20564"/>
                  <a:pt x="15819" y="20514"/>
                  <a:pt x="15850" y="20514"/>
                </a:cubicBezTo>
                <a:lnTo>
                  <a:pt x="16737" y="20514"/>
                </a:lnTo>
                <a:cubicBezTo>
                  <a:pt x="16768" y="20514"/>
                  <a:pt x="16791" y="20547"/>
                  <a:pt x="16807" y="20616"/>
                </a:cubicBezTo>
                <a:cubicBezTo>
                  <a:pt x="16916" y="21167"/>
                  <a:pt x="17187" y="21547"/>
                  <a:pt x="17482" y="21461"/>
                </a:cubicBezTo>
                <a:cubicBezTo>
                  <a:pt x="17777" y="21375"/>
                  <a:pt x="18019" y="20840"/>
                  <a:pt x="18050" y="20185"/>
                </a:cubicBezTo>
                <a:cubicBezTo>
                  <a:pt x="18089" y="19307"/>
                  <a:pt x="17785" y="18587"/>
                  <a:pt x="17404" y="18587"/>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6" name="Airport">
            <a:extLst>
              <a:ext uri="{FF2B5EF4-FFF2-40B4-BE49-F238E27FC236}">
                <a16:creationId xmlns:a16="http://schemas.microsoft.com/office/drawing/2014/main" id="{11E9CC5C-A480-7143-81A1-CE400FC09D84}"/>
              </a:ext>
            </a:extLst>
          </p:cNvPr>
          <p:cNvSpPr/>
          <p:nvPr/>
        </p:nvSpPr>
        <p:spPr>
          <a:xfrm>
            <a:off x="4610544" y="4501755"/>
            <a:ext cx="634984" cy="635017"/>
          </a:xfrm>
          <a:custGeom>
            <a:avLst/>
            <a:gdLst/>
            <a:ahLst/>
            <a:cxnLst>
              <a:cxn ang="0">
                <a:pos x="wd2" y="hd2"/>
              </a:cxn>
              <a:cxn ang="5400000">
                <a:pos x="wd2" y="hd2"/>
              </a:cxn>
              <a:cxn ang="10800000">
                <a:pos x="wd2" y="hd2"/>
              </a:cxn>
              <a:cxn ang="16200000">
                <a:pos x="wd2" y="hd2"/>
              </a:cxn>
            </a:cxnLst>
            <a:rect l="0" t="0" r="r" b="b"/>
            <a:pathLst>
              <a:path w="21555" h="21595" extrusionOk="0">
                <a:moveTo>
                  <a:pt x="19354" y="0"/>
                </a:moveTo>
                <a:cubicBezTo>
                  <a:pt x="18843" y="-5"/>
                  <a:pt x="18248" y="122"/>
                  <a:pt x="17667" y="457"/>
                </a:cubicBezTo>
                <a:cubicBezTo>
                  <a:pt x="16993" y="846"/>
                  <a:pt x="15334" y="2001"/>
                  <a:pt x="14186" y="2806"/>
                </a:cubicBezTo>
                <a:lnTo>
                  <a:pt x="12476" y="2784"/>
                </a:lnTo>
                <a:lnTo>
                  <a:pt x="11744" y="1591"/>
                </a:lnTo>
                <a:cubicBezTo>
                  <a:pt x="11652" y="1440"/>
                  <a:pt x="11480" y="1359"/>
                  <a:pt x="11307" y="1375"/>
                </a:cubicBezTo>
                <a:lnTo>
                  <a:pt x="10806" y="1424"/>
                </a:lnTo>
                <a:lnTo>
                  <a:pt x="11286" y="2769"/>
                </a:lnTo>
                <a:lnTo>
                  <a:pt x="8623" y="2735"/>
                </a:lnTo>
                <a:cubicBezTo>
                  <a:pt x="8450" y="2735"/>
                  <a:pt x="8284" y="2767"/>
                  <a:pt x="8133" y="2843"/>
                </a:cubicBezTo>
                <a:lnTo>
                  <a:pt x="7449" y="3167"/>
                </a:lnTo>
                <a:cubicBezTo>
                  <a:pt x="7449" y="3167"/>
                  <a:pt x="10111" y="3589"/>
                  <a:pt x="11690" y="3903"/>
                </a:cubicBezTo>
                <a:lnTo>
                  <a:pt x="11851" y="4350"/>
                </a:lnTo>
                <a:lnTo>
                  <a:pt x="10267" y="4539"/>
                </a:lnTo>
                <a:lnTo>
                  <a:pt x="9632" y="5101"/>
                </a:lnTo>
                <a:lnTo>
                  <a:pt x="11986" y="5074"/>
                </a:lnTo>
                <a:lnTo>
                  <a:pt x="13495" y="5705"/>
                </a:lnTo>
                <a:lnTo>
                  <a:pt x="14071" y="5403"/>
                </a:lnTo>
                <a:lnTo>
                  <a:pt x="13625" y="5009"/>
                </a:lnTo>
                <a:cubicBezTo>
                  <a:pt x="14255" y="4912"/>
                  <a:pt x="15080" y="4679"/>
                  <a:pt x="15920" y="4129"/>
                </a:cubicBezTo>
                <a:cubicBezTo>
                  <a:pt x="15931" y="4123"/>
                  <a:pt x="15942" y="4112"/>
                  <a:pt x="15952" y="4107"/>
                </a:cubicBezTo>
                <a:lnTo>
                  <a:pt x="21040" y="3508"/>
                </a:lnTo>
                <a:lnTo>
                  <a:pt x="21508" y="3113"/>
                </a:lnTo>
                <a:cubicBezTo>
                  <a:pt x="21600" y="3037"/>
                  <a:pt x="21546" y="2887"/>
                  <a:pt x="21428" y="2887"/>
                </a:cubicBezTo>
                <a:lnTo>
                  <a:pt x="17877" y="2850"/>
                </a:lnTo>
                <a:cubicBezTo>
                  <a:pt x="19074" y="2062"/>
                  <a:pt x="20146" y="1348"/>
                  <a:pt x="20474" y="1132"/>
                </a:cubicBezTo>
                <a:cubicBezTo>
                  <a:pt x="21201" y="661"/>
                  <a:pt x="20480" y="11"/>
                  <a:pt x="19354" y="0"/>
                </a:cubicBezTo>
                <a:close/>
                <a:moveTo>
                  <a:pt x="2221" y="15"/>
                </a:moveTo>
                <a:lnTo>
                  <a:pt x="2221" y="965"/>
                </a:lnTo>
                <a:lnTo>
                  <a:pt x="1298" y="965"/>
                </a:lnTo>
                <a:lnTo>
                  <a:pt x="1810" y="2607"/>
                </a:lnTo>
                <a:lnTo>
                  <a:pt x="0" y="2607"/>
                </a:lnTo>
                <a:lnTo>
                  <a:pt x="1347" y="6352"/>
                </a:lnTo>
                <a:lnTo>
                  <a:pt x="1347" y="13938"/>
                </a:lnTo>
                <a:lnTo>
                  <a:pt x="0" y="13938"/>
                </a:lnTo>
                <a:lnTo>
                  <a:pt x="0" y="18971"/>
                </a:lnTo>
                <a:lnTo>
                  <a:pt x="21525" y="18971"/>
                </a:lnTo>
                <a:lnTo>
                  <a:pt x="21525" y="13938"/>
                </a:lnTo>
                <a:lnTo>
                  <a:pt x="4172" y="13938"/>
                </a:lnTo>
                <a:lnTo>
                  <a:pt x="4172" y="6548"/>
                </a:lnTo>
                <a:lnTo>
                  <a:pt x="5590" y="2607"/>
                </a:lnTo>
                <a:lnTo>
                  <a:pt x="3773" y="2607"/>
                </a:lnTo>
                <a:lnTo>
                  <a:pt x="4284" y="965"/>
                </a:lnTo>
                <a:lnTo>
                  <a:pt x="3299" y="965"/>
                </a:lnTo>
                <a:lnTo>
                  <a:pt x="3299" y="15"/>
                </a:lnTo>
                <a:lnTo>
                  <a:pt x="2221" y="15"/>
                </a:lnTo>
                <a:close/>
                <a:moveTo>
                  <a:pt x="0" y="20245"/>
                </a:moveTo>
                <a:lnTo>
                  <a:pt x="0" y="21595"/>
                </a:lnTo>
                <a:lnTo>
                  <a:pt x="21525" y="21595"/>
                </a:lnTo>
                <a:lnTo>
                  <a:pt x="21525" y="20245"/>
                </a:lnTo>
                <a:lnTo>
                  <a:pt x="0" y="20245"/>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7" name="Rocket-ship">
            <a:extLst>
              <a:ext uri="{FF2B5EF4-FFF2-40B4-BE49-F238E27FC236}">
                <a16:creationId xmlns:a16="http://schemas.microsoft.com/office/drawing/2014/main" id="{6F9E55B8-383D-6343-A6E9-AF12A1E3E9E1}"/>
              </a:ext>
            </a:extLst>
          </p:cNvPr>
          <p:cNvSpPr/>
          <p:nvPr/>
        </p:nvSpPr>
        <p:spPr>
          <a:xfrm>
            <a:off x="2531444" y="4000049"/>
            <a:ext cx="374337" cy="762902"/>
          </a:xfrm>
          <a:custGeom>
            <a:avLst/>
            <a:gdLst/>
            <a:ahLst/>
            <a:cxnLst>
              <a:cxn ang="0">
                <a:pos x="wd2" y="hd2"/>
              </a:cxn>
              <a:cxn ang="5400000">
                <a:pos x="wd2" y="hd2"/>
              </a:cxn>
              <a:cxn ang="10800000">
                <a:pos x="wd2" y="hd2"/>
              </a:cxn>
              <a:cxn ang="16200000">
                <a:pos x="wd2" y="hd2"/>
              </a:cxn>
            </a:cxnLst>
            <a:rect l="0" t="0" r="r" b="b"/>
            <a:pathLst>
              <a:path w="15155" h="21600" extrusionOk="0">
                <a:moveTo>
                  <a:pt x="7578" y="0"/>
                </a:moveTo>
                <a:cubicBezTo>
                  <a:pt x="7202" y="0"/>
                  <a:pt x="6826" y="102"/>
                  <a:pt x="6548" y="307"/>
                </a:cubicBezTo>
                <a:cubicBezTo>
                  <a:pt x="2903" y="2990"/>
                  <a:pt x="2797" y="8264"/>
                  <a:pt x="3498" y="12617"/>
                </a:cubicBezTo>
                <a:cubicBezTo>
                  <a:pt x="-3222" y="14949"/>
                  <a:pt x="1809" y="21600"/>
                  <a:pt x="1809" y="21600"/>
                </a:cubicBezTo>
                <a:lnTo>
                  <a:pt x="3126" y="21600"/>
                </a:lnTo>
                <a:cubicBezTo>
                  <a:pt x="2414" y="19196"/>
                  <a:pt x="3258" y="17810"/>
                  <a:pt x="4550" y="17167"/>
                </a:cubicBezTo>
                <a:cubicBezTo>
                  <a:pt x="5007" y="18704"/>
                  <a:pt x="5394" y="19655"/>
                  <a:pt x="5361" y="19572"/>
                </a:cubicBezTo>
                <a:lnTo>
                  <a:pt x="9796" y="19572"/>
                </a:lnTo>
                <a:cubicBezTo>
                  <a:pt x="9763" y="19655"/>
                  <a:pt x="10149" y="18704"/>
                  <a:pt x="10606" y="17167"/>
                </a:cubicBezTo>
                <a:cubicBezTo>
                  <a:pt x="11898" y="17810"/>
                  <a:pt x="12743" y="19196"/>
                  <a:pt x="12030" y="21600"/>
                </a:cubicBezTo>
                <a:lnTo>
                  <a:pt x="13345" y="21600"/>
                </a:lnTo>
                <a:cubicBezTo>
                  <a:pt x="13345" y="21600"/>
                  <a:pt x="18378" y="14949"/>
                  <a:pt x="11658" y="12617"/>
                </a:cubicBezTo>
                <a:cubicBezTo>
                  <a:pt x="12359" y="8264"/>
                  <a:pt x="12253" y="2990"/>
                  <a:pt x="8608" y="307"/>
                </a:cubicBezTo>
                <a:cubicBezTo>
                  <a:pt x="8330" y="102"/>
                  <a:pt x="7954" y="0"/>
                  <a:pt x="7578" y="0"/>
                </a:cubicBezTo>
                <a:close/>
                <a:moveTo>
                  <a:pt x="7578" y="5435"/>
                </a:moveTo>
                <a:cubicBezTo>
                  <a:pt x="8529" y="5435"/>
                  <a:pt x="9301" y="5975"/>
                  <a:pt x="9301" y="6640"/>
                </a:cubicBezTo>
                <a:cubicBezTo>
                  <a:pt x="9301" y="7305"/>
                  <a:pt x="8529" y="7844"/>
                  <a:pt x="7578" y="7844"/>
                </a:cubicBezTo>
                <a:cubicBezTo>
                  <a:pt x="6627" y="7844"/>
                  <a:pt x="5855" y="7305"/>
                  <a:pt x="5855" y="6640"/>
                </a:cubicBezTo>
                <a:cubicBezTo>
                  <a:pt x="5855" y="5975"/>
                  <a:pt x="6627" y="5435"/>
                  <a:pt x="7578" y="5435"/>
                </a:cubicBezTo>
                <a:close/>
                <a:moveTo>
                  <a:pt x="7578" y="8932"/>
                </a:moveTo>
                <a:cubicBezTo>
                  <a:pt x="8101" y="8932"/>
                  <a:pt x="8524" y="9228"/>
                  <a:pt x="8524" y="9593"/>
                </a:cubicBezTo>
                <a:cubicBezTo>
                  <a:pt x="8524" y="9959"/>
                  <a:pt x="8101" y="10257"/>
                  <a:pt x="7578" y="10257"/>
                </a:cubicBezTo>
                <a:cubicBezTo>
                  <a:pt x="7055" y="10257"/>
                  <a:pt x="6632" y="9959"/>
                  <a:pt x="6632" y="9593"/>
                </a:cubicBezTo>
                <a:cubicBezTo>
                  <a:pt x="6632" y="9228"/>
                  <a:pt x="7055" y="8932"/>
                  <a:pt x="7578" y="8932"/>
                </a:cubicBezTo>
                <a:close/>
                <a:moveTo>
                  <a:pt x="7578" y="11345"/>
                </a:moveTo>
                <a:cubicBezTo>
                  <a:pt x="8101" y="11345"/>
                  <a:pt x="8524" y="11641"/>
                  <a:pt x="8524" y="12007"/>
                </a:cubicBezTo>
                <a:cubicBezTo>
                  <a:pt x="8524" y="12372"/>
                  <a:pt x="8101" y="12668"/>
                  <a:pt x="7578" y="12668"/>
                </a:cubicBezTo>
                <a:cubicBezTo>
                  <a:pt x="7055" y="12668"/>
                  <a:pt x="6632" y="12372"/>
                  <a:pt x="6632" y="12007"/>
                </a:cubicBezTo>
                <a:cubicBezTo>
                  <a:pt x="6632" y="11641"/>
                  <a:pt x="7055" y="11345"/>
                  <a:pt x="7578" y="11345"/>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8" name="Gas Pump">
            <a:extLst>
              <a:ext uri="{FF2B5EF4-FFF2-40B4-BE49-F238E27FC236}">
                <a16:creationId xmlns:a16="http://schemas.microsoft.com/office/drawing/2014/main" id="{7FAC390D-3BF1-034F-A715-02D6B2518461}"/>
              </a:ext>
            </a:extLst>
          </p:cNvPr>
          <p:cNvSpPr/>
          <p:nvPr/>
        </p:nvSpPr>
        <p:spPr>
          <a:xfrm>
            <a:off x="3613703" y="5068732"/>
            <a:ext cx="581212" cy="680915"/>
          </a:xfrm>
          <a:custGeom>
            <a:avLst/>
            <a:gdLst/>
            <a:ahLst/>
            <a:cxnLst>
              <a:cxn ang="0">
                <a:pos x="wd2" y="hd2"/>
              </a:cxn>
              <a:cxn ang="5400000">
                <a:pos x="wd2" y="hd2"/>
              </a:cxn>
              <a:cxn ang="10800000">
                <a:pos x="wd2" y="hd2"/>
              </a:cxn>
              <a:cxn ang="16200000">
                <a:pos x="wd2" y="hd2"/>
              </a:cxn>
            </a:cxnLst>
            <a:rect l="0" t="0" r="r" b="b"/>
            <a:pathLst>
              <a:path w="21309" h="21600" extrusionOk="0">
                <a:moveTo>
                  <a:pt x="7450" y="0"/>
                </a:moveTo>
                <a:cubicBezTo>
                  <a:pt x="7099" y="0"/>
                  <a:pt x="6812" y="248"/>
                  <a:pt x="6812" y="552"/>
                </a:cubicBezTo>
                <a:lnTo>
                  <a:pt x="6812" y="2204"/>
                </a:lnTo>
                <a:cubicBezTo>
                  <a:pt x="5824" y="2279"/>
                  <a:pt x="5037" y="2602"/>
                  <a:pt x="4480" y="3167"/>
                </a:cubicBezTo>
                <a:cubicBezTo>
                  <a:pt x="4250" y="3401"/>
                  <a:pt x="4082" y="3656"/>
                  <a:pt x="3955" y="3915"/>
                </a:cubicBezTo>
                <a:cubicBezTo>
                  <a:pt x="3163" y="4073"/>
                  <a:pt x="2970" y="4630"/>
                  <a:pt x="2927" y="4946"/>
                </a:cubicBezTo>
                <a:cubicBezTo>
                  <a:pt x="2910" y="5078"/>
                  <a:pt x="2918" y="5167"/>
                  <a:pt x="2918" y="5167"/>
                </a:cubicBezTo>
                <a:lnTo>
                  <a:pt x="2927" y="5174"/>
                </a:lnTo>
                <a:lnTo>
                  <a:pt x="2927" y="5505"/>
                </a:lnTo>
                <a:cubicBezTo>
                  <a:pt x="2924" y="5511"/>
                  <a:pt x="2921" y="5515"/>
                  <a:pt x="2918" y="5521"/>
                </a:cubicBezTo>
                <a:lnTo>
                  <a:pt x="2918" y="8515"/>
                </a:lnTo>
                <a:lnTo>
                  <a:pt x="3128" y="8515"/>
                </a:lnTo>
                <a:lnTo>
                  <a:pt x="3128" y="9337"/>
                </a:lnTo>
                <a:cubicBezTo>
                  <a:pt x="3128" y="12875"/>
                  <a:pt x="1269" y="15745"/>
                  <a:pt x="1260" y="15760"/>
                </a:cubicBezTo>
                <a:cubicBezTo>
                  <a:pt x="49" y="17481"/>
                  <a:pt x="-291" y="18886"/>
                  <a:pt x="250" y="19934"/>
                </a:cubicBezTo>
                <a:cubicBezTo>
                  <a:pt x="830" y="21060"/>
                  <a:pt x="2189" y="21292"/>
                  <a:pt x="2247" y="21301"/>
                </a:cubicBezTo>
                <a:lnTo>
                  <a:pt x="2270" y="21305"/>
                </a:lnTo>
                <a:cubicBezTo>
                  <a:pt x="2464" y="21330"/>
                  <a:pt x="2644" y="21342"/>
                  <a:pt x="2814" y="21342"/>
                </a:cubicBezTo>
                <a:cubicBezTo>
                  <a:pt x="3731" y="21342"/>
                  <a:pt x="4313" y="21008"/>
                  <a:pt x="4655" y="20701"/>
                </a:cubicBezTo>
                <a:cubicBezTo>
                  <a:pt x="6038" y="19458"/>
                  <a:pt x="5589" y="16861"/>
                  <a:pt x="5486" y="16359"/>
                </a:cubicBezTo>
                <a:cubicBezTo>
                  <a:pt x="5495" y="16077"/>
                  <a:pt x="5587" y="15868"/>
                  <a:pt x="5765" y="15721"/>
                </a:cubicBezTo>
                <a:cubicBezTo>
                  <a:pt x="6067" y="15471"/>
                  <a:pt x="6583" y="15420"/>
                  <a:pt x="6812" y="15420"/>
                </a:cubicBezTo>
                <a:lnTo>
                  <a:pt x="6812" y="21048"/>
                </a:lnTo>
                <a:cubicBezTo>
                  <a:pt x="6812" y="21352"/>
                  <a:pt x="7099" y="21600"/>
                  <a:pt x="7450" y="21600"/>
                </a:cubicBezTo>
                <a:lnTo>
                  <a:pt x="20669" y="21600"/>
                </a:lnTo>
                <a:cubicBezTo>
                  <a:pt x="21020" y="21600"/>
                  <a:pt x="21309" y="21352"/>
                  <a:pt x="21309" y="21048"/>
                </a:cubicBezTo>
                <a:lnTo>
                  <a:pt x="21309" y="552"/>
                </a:lnTo>
                <a:cubicBezTo>
                  <a:pt x="21309" y="248"/>
                  <a:pt x="21021" y="0"/>
                  <a:pt x="20669" y="0"/>
                </a:cubicBezTo>
                <a:lnTo>
                  <a:pt x="7450" y="0"/>
                </a:lnTo>
                <a:close/>
                <a:moveTo>
                  <a:pt x="9096" y="2249"/>
                </a:moveTo>
                <a:lnTo>
                  <a:pt x="19123" y="2249"/>
                </a:lnTo>
                <a:lnTo>
                  <a:pt x="19123" y="7427"/>
                </a:lnTo>
                <a:lnTo>
                  <a:pt x="9096" y="7427"/>
                </a:lnTo>
                <a:lnTo>
                  <a:pt x="9096" y="2249"/>
                </a:lnTo>
                <a:close/>
                <a:moveTo>
                  <a:pt x="6812" y="3127"/>
                </a:moveTo>
                <a:lnTo>
                  <a:pt x="6812" y="14315"/>
                </a:lnTo>
                <a:cubicBezTo>
                  <a:pt x="6476" y="14315"/>
                  <a:pt x="5560" y="14370"/>
                  <a:pt x="4893" y="14914"/>
                </a:cubicBezTo>
                <a:cubicBezTo>
                  <a:pt x="4446" y="15280"/>
                  <a:pt x="4209" y="15794"/>
                  <a:pt x="4209" y="16404"/>
                </a:cubicBezTo>
                <a:lnTo>
                  <a:pt x="4209" y="16457"/>
                </a:lnTo>
                <a:lnTo>
                  <a:pt x="4220" y="16507"/>
                </a:lnTo>
                <a:cubicBezTo>
                  <a:pt x="4362" y="17156"/>
                  <a:pt x="4579" y="19178"/>
                  <a:pt x="3737" y="19934"/>
                </a:cubicBezTo>
                <a:cubicBezTo>
                  <a:pt x="3449" y="20193"/>
                  <a:pt x="3036" y="20285"/>
                  <a:pt x="2475" y="20215"/>
                </a:cubicBezTo>
                <a:cubicBezTo>
                  <a:pt x="2399" y="20200"/>
                  <a:pt x="1706" y="20047"/>
                  <a:pt x="1416" y="19484"/>
                </a:cubicBezTo>
                <a:cubicBezTo>
                  <a:pt x="1062" y="18796"/>
                  <a:pt x="1385" y="17706"/>
                  <a:pt x="2360" y="16320"/>
                </a:cubicBezTo>
                <a:cubicBezTo>
                  <a:pt x="2443" y="16193"/>
                  <a:pt x="4406" y="13178"/>
                  <a:pt x="4406" y="9337"/>
                </a:cubicBezTo>
                <a:lnTo>
                  <a:pt x="4406" y="8515"/>
                </a:lnTo>
                <a:lnTo>
                  <a:pt x="4712" y="8515"/>
                </a:lnTo>
                <a:lnTo>
                  <a:pt x="4712" y="7543"/>
                </a:lnTo>
                <a:lnTo>
                  <a:pt x="5192" y="7543"/>
                </a:lnTo>
                <a:lnTo>
                  <a:pt x="5192" y="5017"/>
                </a:lnTo>
                <a:lnTo>
                  <a:pt x="5192" y="4946"/>
                </a:lnTo>
                <a:lnTo>
                  <a:pt x="4718" y="4946"/>
                </a:lnTo>
                <a:cubicBezTo>
                  <a:pt x="4787" y="4562"/>
                  <a:pt x="4945" y="4114"/>
                  <a:pt x="5291" y="3763"/>
                </a:cubicBezTo>
                <a:cubicBezTo>
                  <a:pt x="5644" y="3405"/>
                  <a:pt x="6155" y="3192"/>
                  <a:pt x="6812" y="3127"/>
                </a:cubicBez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29" name="Train Station">
            <a:extLst>
              <a:ext uri="{FF2B5EF4-FFF2-40B4-BE49-F238E27FC236}">
                <a16:creationId xmlns:a16="http://schemas.microsoft.com/office/drawing/2014/main" id="{ADD06C99-BEF4-A542-9F38-74C2AAF4913A}"/>
              </a:ext>
            </a:extLst>
          </p:cNvPr>
          <p:cNvSpPr/>
          <p:nvPr/>
        </p:nvSpPr>
        <p:spPr>
          <a:xfrm>
            <a:off x="1138609" y="5454750"/>
            <a:ext cx="411378" cy="756591"/>
          </a:xfrm>
          <a:custGeom>
            <a:avLst/>
            <a:gdLst/>
            <a:ahLst/>
            <a:cxnLst>
              <a:cxn ang="0">
                <a:pos x="wd2" y="hd2"/>
              </a:cxn>
              <a:cxn ang="5400000">
                <a:pos x="wd2" y="hd2"/>
              </a:cxn>
              <a:cxn ang="10800000">
                <a:pos x="wd2" y="hd2"/>
              </a:cxn>
              <a:cxn ang="16200000">
                <a:pos x="wd2" y="hd2"/>
              </a:cxn>
            </a:cxnLst>
            <a:rect l="0" t="0" r="r" b="b"/>
            <a:pathLst>
              <a:path w="21600" h="21600" extrusionOk="0">
                <a:moveTo>
                  <a:pt x="7546" y="0"/>
                </a:moveTo>
                <a:lnTo>
                  <a:pt x="7546" y="738"/>
                </a:lnTo>
                <a:lnTo>
                  <a:pt x="14054" y="738"/>
                </a:lnTo>
                <a:lnTo>
                  <a:pt x="14054" y="0"/>
                </a:lnTo>
                <a:lnTo>
                  <a:pt x="7546" y="0"/>
                </a:lnTo>
                <a:close/>
                <a:moveTo>
                  <a:pt x="3926" y="1105"/>
                </a:moveTo>
                <a:cubicBezTo>
                  <a:pt x="2578" y="1105"/>
                  <a:pt x="1410" y="1612"/>
                  <a:pt x="1113" y="2329"/>
                </a:cubicBezTo>
                <a:cubicBezTo>
                  <a:pt x="399" y="4049"/>
                  <a:pt x="0" y="5990"/>
                  <a:pt x="0" y="8044"/>
                </a:cubicBezTo>
                <a:cubicBezTo>
                  <a:pt x="0" y="10099"/>
                  <a:pt x="399" y="12034"/>
                  <a:pt x="1113" y="13760"/>
                </a:cubicBezTo>
                <a:cubicBezTo>
                  <a:pt x="1410" y="14477"/>
                  <a:pt x="2578" y="14983"/>
                  <a:pt x="3926" y="14983"/>
                </a:cubicBezTo>
                <a:lnTo>
                  <a:pt x="17674" y="14983"/>
                </a:lnTo>
                <a:cubicBezTo>
                  <a:pt x="19022" y="14983"/>
                  <a:pt x="20190" y="14477"/>
                  <a:pt x="20487" y="13760"/>
                </a:cubicBezTo>
                <a:cubicBezTo>
                  <a:pt x="21201" y="12040"/>
                  <a:pt x="21600" y="10099"/>
                  <a:pt x="21600" y="8044"/>
                </a:cubicBezTo>
                <a:cubicBezTo>
                  <a:pt x="21600" y="5990"/>
                  <a:pt x="21201" y="4054"/>
                  <a:pt x="20487" y="2329"/>
                </a:cubicBezTo>
                <a:cubicBezTo>
                  <a:pt x="20190" y="1612"/>
                  <a:pt x="19022" y="1105"/>
                  <a:pt x="17674" y="1105"/>
                </a:cubicBezTo>
                <a:lnTo>
                  <a:pt x="3926" y="1105"/>
                </a:lnTo>
                <a:close/>
                <a:moveTo>
                  <a:pt x="3493" y="3736"/>
                </a:moveTo>
                <a:lnTo>
                  <a:pt x="9443" y="3736"/>
                </a:lnTo>
                <a:cubicBezTo>
                  <a:pt x="9839" y="3736"/>
                  <a:pt x="10165" y="3914"/>
                  <a:pt x="10165" y="4130"/>
                </a:cubicBezTo>
                <a:lnTo>
                  <a:pt x="10165" y="7365"/>
                </a:lnTo>
                <a:cubicBezTo>
                  <a:pt x="10165" y="7581"/>
                  <a:pt x="9839" y="7758"/>
                  <a:pt x="9443" y="7758"/>
                </a:cubicBezTo>
                <a:lnTo>
                  <a:pt x="3493" y="7758"/>
                </a:lnTo>
                <a:cubicBezTo>
                  <a:pt x="3096" y="7758"/>
                  <a:pt x="2767" y="7581"/>
                  <a:pt x="2767" y="7365"/>
                </a:cubicBezTo>
                <a:lnTo>
                  <a:pt x="2767" y="4130"/>
                </a:lnTo>
                <a:cubicBezTo>
                  <a:pt x="2767" y="3914"/>
                  <a:pt x="3096" y="3736"/>
                  <a:pt x="3493" y="3736"/>
                </a:cubicBezTo>
                <a:close/>
                <a:moveTo>
                  <a:pt x="12157" y="3736"/>
                </a:moveTo>
                <a:lnTo>
                  <a:pt x="18107" y="3736"/>
                </a:lnTo>
                <a:cubicBezTo>
                  <a:pt x="18504" y="3736"/>
                  <a:pt x="18833" y="3914"/>
                  <a:pt x="18833" y="4130"/>
                </a:cubicBezTo>
                <a:lnTo>
                  <a:pt x="18833" y="7365"/>
                </a:lnTo>
                <a:cubicBezTo>
                  <a:pt x="18833" y="7581"/>
                  <a:pt x="18504" y="7758"/>
                  <a:pt x="18107" y="7758"/>
                </a:cubicBezTo>
                <a:lnTo>
                  <a:pt x="12157" y="7758"/>
                </a:lnTo>
                <a:cubicBezTo>
                  <a:pt x="11761" y="7758"/>
                  <a:pt x="11435" y="7581"/>
                  <a:pt x="11435" y="7365"/>
                </a:cubicBezTo>
                <a:lnTo>
                  <a:pt x="11435" y="4130"/>
                </a:lnTo>
                <a:cubicBezTo>
                  <a:pt x="11435" y="3914"/>
                  <a:pt x="11761" y="3736"/>
                  <a:pt x="12157" y="3736"/>
                </a:cubicBezTo>
                <a:close/>
                <a:moveTo>
                  <a:pt x="4710" y="9306"/>
                </a:moveTo>
                <a:cubicBezTo>
                  <a:pt x="5722" y="9306"/>
                  <a:pt x="6536" y="9749"/>
                  <a:pt x="6536" y="10299"/>
                </a:cubicBezTo>
                <a:cubicBezTo>
                  <a:pt x="6536" y="10849"/>
                  <a:pt x="5712" y="11289"/>
                  <a:pt x="4710" y="11289"/>
                </a:cubicBezTo>
                <a:cubicBezTo>
                  <a:pt x="3709" y="11289"/>
                  <a:pt x="2885" y="10849"/>
                  <a:pt x="2885" y="10299"/>
                </a:cubicBezTo>
                <a:cubicBezTo>
                  <a:pt x="2885" y="9749"/>
                  <a:pt x="3699" y="9306"/>
                  <a:pt x="4710" y="9306"/>
                </a:cubicBezTo>
                <a:close/>
                <a:moveTo>
                  <a:pt x="16890" y="9306"/>
                </a:moveTo>
                <a:cubicBezTo>
                  <a:pt x="17901" y="9306"/>
                  <a:pt x="18715" y="9749"/>
                  <a:pt x="18715" y="10299"/>
                </a:cubicBezTo>
                <a:cubicBezTo>
                  <a:pt x="18715" y="10849"/>
                  <a:pt x="17901" y="11289"/>
                  <a:pt x="16890" y="11289"/>
                </a:cubicBezTo>
                <a:cubicBezTo>
                  <a:pt x="15888" y="11289"/>
                  <a:pt x="15064" y="10849"/>
                  <a:pt x="15064" y="10299"/>
                </a:cubicBezTo>
                <a:cubicBezTo>
                  <a:pt x="15064" y="9749"/>
                  <a:pt x="15878" y="9306"/>
                  <a:pt x="16890" y="9306"/>
                </a:cubicBezTo>
                <a:close/>
                <a:moveTo>
                  <a:pt x="2411" y="15718"/>
                </a:moveTo>
                <a:lnTo>
                  <a:pt x="2064" y="16439"/>
                </a:lnTo>
                <a:lnTo>
                  <a:pt x="4881" y="16439"/>
                </a:lnTo>
                <a:lnTo>
                  <a:pt x="4593" y="17340"/>
                </a:lnTo>
                <a:lnTo>
                  <a:pt x="1636" y="17340"/>
                </a:lnTo>
                <a:lnTo>
                  <a:pt x="1221" y="18203"/>
                </a:lnTo>
                <a:lnTo>
                  <a:pt x="4305" y="18203"/>
                </a:lnTo>
                <a:lnTo>
                  <a:pt x="3957" y="19292"/>
                </a:lnTo>
                <a:lnTo>
                  <a:pt x="703" y="19292"/>
                </a:lnTo>
                <a:lnTo>
                  <a:pt x="198" y="20348"/>
                </a:lnTo>
                <a:lnTo>
                  <a:pt x="3620" y="20348"/>
                </a:lnTo>
                <a:lnTo>
                  <a:pt x="3214" y="21600"/>
                </a:lnTo>
                <a:lnTo>
                  <a:pt x="5742" y="21600"/>
                </a:lnTo>
                <a:lnTo>
                  <a:pt x="6009" y="20348"/>
                </a:lnTo>
                <a:lnTo>
                  <a:pt x="15579" y="20348"/>
                </a:lnTo>
                <a:lnTo>
                  <a:pt x="15848" y="21600"/>
                </a:lnTo>
                <a:lnTo>
                  <a:pt x="18377" y="21600"/>
                </a:lnTo>
                <a:lnTo>
                  <a:pt x="17971" y="20348"/>
                </a:lnTo>
                <a:lnTo>
                  <a:pt x="21392" y="20348"/>
                </a:lnTo>
                <a:lnTo>
                  <a:pt x="20897" y="19292"/>
                </a:lnTo>
                <a:lnTo>
                  <a:pt x="17643" y="19292"/>
                </a:lnTo>
                <a:lnTo>
                  <a:pt x="17295" y="18203"/>
                </a:lnTo>
                <a:lnTo>
                  <a:pt x="20379" y="18203"/>
                </a:lnTo>
                <a:lnTo>
                  <a:pt x="19964" y="17340"/>
                </a:lnTo>
                <a:lnTo>
                  <a:pt x="17007" y="17340"/>
                </a:lnTo>
                <a:lnTo>
                  <a:pt x="16719" y="16439"/>
                </a:lnTo>
                <a:lnTo>
                  <a:pt x="19536" y="16439"/>
                </a:lnTo>
                <a:lnTo>
                  <a:pt x="19189" y="15718"/>
                </a:lnTo>
                <a:lnTo>
                  <a:pt x="2411" y="15718"/>
                </a:lnTo>
                <a:close/>
                <a:moveTo>
                  <a:pt x="6852" y="16439"/>
                </a:moveTo>
                <a:lnTo>
                  <a:pt x="14736" y="16439"/>
                </a:lnTo>
                <a:lnTo>
                  <a:pt x="14934" y="17340"/>
                </a:lnTo>
                <a:lnTo>
                  <a:pt x="6654" y="17340"/>
                </a:lnTo>
                <a:lnTo>
                  <a:pt x="6852" y="16439"/>
                </a:lnTo>
                <a:close/>
                <a:moveTo>
                  <a:pt x="6477" y="18203"/>
                </a:moveTo>
                <a:lnTo>
                  <a:pt x="15123" y="18203"/>
                </a:lnTo>
                <a:lnTo>
                  <a:pt x="15362" y="19292"/>
                </a:lnTo>
                <a:lnTo>
                  <a:pt x="6238" y="19292"/>
                </a:lnTo>
                <a:lnTo>
                  <a:pt x="6477" y="18203"/>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30" name="Barn">
            <a:extLst>
              <a:ext uri="{FF2B5EF4-FFF2-40B4-BE49-F238E27FC236}">
                <a16:creationId xmlns:a16="http://schemas.microsoft.com/office/drawing/2014/main" id="{C407194C-B360-CB4F-98B0-44EF163BAAF1}"/>
              </a:ext>
            </a:extLst>
          </p:cNvPr>
          <p:cNvSpPr/>
          <p:nvPr/>
        </p:nvSpPr>
        <p:spPr>
          <a:xfrm>
            <a:off x="4273553" y="2118784"/>
            <a:ext cx="732810" cy="488179"/>
          </a:xfrm>
          <a:custGeom>
            <a:avLst/>
            <a:gdLst/>
            <a:ahLst/>
            <a:cxnLst>
              <a:cxn ang="0">
                <a:pos x="wd2" y="hd2"/>
              </a:cxn>
              <a:cxn ang="5400000">
                <a:pos x="wd2" y="hd2"/>
              </a:cxn>
              <a:cxn ang="10800000">
                <a:pos x="wd2" y="hd2"/>
              </a:cxn>
              <a:cxn ang="16200000">
                <a:pos x="wd2" y="hd2"/>
              </a:cxn>
            </a:cxnLst>
            <a:rect l="0" t="0" r="r" b="b"/>
            <a:pathLst>
              <a:path w="21600" h="21600" extrusionOk="0">
                <a:moveTo>
                  <a:pt x="14383" y="0"/>
                </a:moveTo>
                <a:lnTo>
                  <a:pt x="7165" y="5655"/>
                </a:lnTo>
                <a:lnTo>
                  <a:pt x="7480" y="6563"/>
                </a:lnTo>
                <a:lnTo>
                  <a:pt x="8491" y="5771"/>
                </a:lnTo>
                <a:lnTo>
                  <a:pt x="8491" y="9701"/>
                </a:lnTo>
                <a:lnTo>
                  <a:pt x="0" y="14458"/>
                </a:lnTo>
                <a:lnTo>
                  <a:pt x="239" y="15417"/>
                </a:lnTo>
                <a:lnTo>
                  <a:pt x="930" y="15030"/>
                </a:lnTo>
                <a:lnTo>
                  <a:pt x="930" y="21600"/>
                </a:lnTo>
                <a:lnTo>
                  <a:pt x="8083" y="21600"/>
                </a:lnTo>
                <a:lnTo>
                  <a:pt x="10341" y="21600"/>
                </a:lnTo>
                <a:lnTo>
                  <a:pt x="11241" y="21600"/>
                </a:lnTo>
                <a:lnTo>
                  <a:pt x="11241" y="13404"/>
                </a:lnTo>
                <a:lnTo>
                  <a:pt x="17523" y="13404"/>
                </a:lnTo>
                <a:lnTo>
                  <a:pt x="17523" y="21600"/>
                </a:lnTo>
                <a:lnTo>
                  <a:pt x="20468" y="21600"/>
                </a:lnTo>
                <a:lnTo>
                  <a:pt x="20468" y="5923"/>
                </a:lnTo>
                <a:lnTo>
                  <a:pt x="21285" y="6563"/>
                </a:lnTo>
                <a:lnTo>
                  <a:pt x="21600" y="5655"/>
                </a:lnTo>
                <a:lnTo>
                  <a:pt x="14383" y="0"/>
                </a:lnTo>
                <a:close/>
                <a:moveTo>
                  <a:pt x="13102" y="5002"/>
                </a:moveTo>
                <a:lnTo>
                  <a:pt x="15663" y="5002"/>
                </a:lnTo>
                <a:lnTo>
                  <a:pt x="15663" y="8475"/>
                </a:lnTo>
                <a:lnTo>
                  <a:pt x="13102" y="8475"/>
                </a:lnTo>
                <a:lnTo>
                  <a:pt x="13102" y="5002"/>
                </a:lnTo>
                <a:close/>
                <a:moveTo>
                  <a:pt x="12115" y="14124"/>
                </a:moveTo>
                <a:lnTo>
                  <a:pt x="14142" y="16818"/>
                </a:lnTo>
                <a:lnTo>
                  <a:pt x="14142" y="14124"/>
                </a:lnTo>
                <a:lnTo>
                  <a:pt x="12115" y="14124"/>
                </a:lnTo>
                <a:close/>
                <a:moveTo>
                  <a:pt x="14624" y="14124"/>
                </a:moveTo>
                <a:lnTo>
                  <a:pt x="14624" y="16818"/>
                </a:lnTo>
                <a:lnTo>
                  <a:pt x="16649" y="14124"/>
                </a:lnTo>
                <a:lnTo>
                  <a:pt x="14624" y="14124"/>
                </a:lnTo>
                <a:close/>
                <a:moveTo>
                  <a:pt x="11722" y="14567"/>
                </a:moveTo>
                <a:lnTo>
                  <a:pt x="11722" y="20674"/>
                </a:lnTo>
                <a:lnTo>
                  <a:pt x="14020" y="17619"/>
                </a:lnTo>
                <a:lnTo>
                  <a:pt x="11722" y="14567"/>
                </a:lnTo>
                <a:close/>
                <a:moveTo>
                  <a:pt x="17043" y="14567"/>
                </a:moveTo>
                <a:lnTo>
                  <a:pt x="14745" y="17619"/>
                </a:lnTo>
                <a:lnTo>
                  <a:pt x="17043" y="20674"/>
                </a:lnTo>
                <a:lnTo>
                  <a:pt x="17043" y="14567"/>
                </a:lnTo>
                <a:close/>
                <a:moveTo>
                  <a:pt x="14142" y="18424"/>
                </a:moveTo>
                <a:lnTo>
                  <a:pt x="11763" y="21585"/>
                </a:lnTo>
                <a:lnTo>
                  <a:pt x="14142" y="21585"/>
                </a:lnTo>
                <a:lnTo>
                  <a:pt x="14142" y="18424"/>
                </a:lnTo>
                <a:close/>
                <a:moveTo>
                  <a:pt x="14624" y="18424"/>
                </a:moveTo>
                <a:lnTo>
                  <a:pt x="14624" y="21585"/>
                </a:lnTo>
                <a:lnTo>
                  <a:pt x="17002" y="21585"/>
                </a:lnTo>
                <a:lnTo>
                  <a:pt x="14624" y="18424"/>
                </a:lnTo>
                <a:close/>
              </a:path>
            </a:pathLst>
          </a:custGeom>
          <a:solidFill>
            <a:srgbClr val="FFFFFF"/>
          </a:solidFill>
          <a:ln w="3175">
            <a:miter lim="400000"/>
          </a:ln>
        </p:spPr>
        <p:txBody>
          <a:bodyPr lIns="25400" tIns="25400" rIns="25400" bIns="25400" anchor="ctr"/>
          <a:lstStyle/>
          <a:p>
            <a:pPr algn="ctr" defTabSz="412750">
              <a:defRPr cap="all" baseline="-66666">
                <a:solidFill>
                  <a:srgbClr val="0D213E"/>
                </a:solidFill>
                <a:latin typeface="DIN Condensed Bold"/>
                <a:ea typeface="DIN Condensed Bold"/>
                <a:cs typeface="DIN Condensed Bold"/>
                <a:sym typeface="DIN Condensed Bold"/>
              </a:defRPr>
            </a:pPr>
            <a:endParaRPr/>
          </a:p>
        </p:txBody>
      </p:sp>
      <p:sp>
        <p:nvSpPr>
          <p:cNvPr id="31" name="Spent on the IoT (2016-2021)">
            <a:extLst>
              <a:ext uri="{FF2B5EF4-FFF2-40B4-BE49-F238E27FC236}">
                <a16:creationId xmlns:a16="http://schemas.microsoft.com/office/drawing/2014/main" id="{70672AA0-2228-E940-B33A-84B735E32E34}"/>
              </a:ext>
            </a:extLst>
          </p:cNvPr>
          <p:cNvSpPr txBox="1"/>
          <p:nvPr/>
        </p:nvSpPr>
        <p:spPr>
          <a:xfrm>
            <a:off x="7770769" y="5702688"/>
            <a:ext cx="3678890"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412750">
              <a:spcBef>
                <a:spcPts val="800"/>
              </a:spcBef>
              <a:defRPr sz="2000" i="1">
                <a:solidFill>
                  <a:srgbClr val="FFFFFF"/>
                </a:solidFill>
                <a:latin typeface="Avenir Next Regular"/>
                <a:ea typeface="Avenir Next Regular"/>
                <a:cs typeface="Avenir Next Regular"/>
                <a:sym typeface="Avenir Next Regular"/>
              </a:defRPr>
            </a:lvl1pPr>
          </a:lstStyle>
          <a:p>
            <a:r>
              <a:rPr dirty="0"/>
              <a:t>Spent on the IoT (201</a:t>
            </a:r>
            <a:r>
              <a:rPr lang="en-US" dirty="0"/>
              <a:t>9</a:t>
            </a:r>
            <a:r>
              <a:rPr dirty="0"/>
              <a:t>-202</a:t>
            </a:r>
            <a:r>
              <a:rPr lang="en-US" dirty="0"/>
              <a:t>5</a:t>
            </a:r>
            <a:r>
              <a:rPr dirty="0"/>
              <a:t>) </a:t>
            </a:r>
          </a:p>
        </p:txBody>
      </p:sp>
      <p:sp>
        <p:nvSpPr>
          <p:cNvPr id="33" name="TextBox 32">
            <a:extLst>
              <a:ext uri="{FF2B5EF4-FFF2-40B4-BE49-F238E27FC236}">
                <a16:creationId xmlns:a16="http://schemas.microsoft.com/office/drawing/2014/main" id="{1A3B68D9-3422-0446-86D3-79E2A761D2A1}"/>
              </a:ext>
            </a:extLst>
          </p:cNvPr>
          <p:cNvSpPr txBox="1"/>
          <p:nvPr/>
        </p:nvSpPr>
        <p:spPr>
          <a:xfrm>
            <a:off x="1090034" y="659139"/>
            <a:ext cx="2314825" cy="553998"/>
          </a:xfrm>
          <a:prstGeom prst="rect">
            <a:avLst/>
          </a:prstGeom>
          <a:noFill/>
          <a:ln>
            <a:noFill/>
          </a:ln>
        </p:spPr>
        <p:txBody>
          <a:bodyPr spcFirstLastPara="1" wrap="square" lIns="0" tIns="0" rIns="0" bIns="0" rtlCol="0" anchor="t" anchorCtr="0">
            <a:spAutoFit/>
          </a:bodyPr>
          <a:lstStyle/>
          <a:p>
            <a:pPr algn="ctr"/>
            <a:r>
              <a:rPr lang="en-US" sz="3600" b="1" dirty="0">
                <a:latin typeface="Barlow"/>
              </a:rPr>
              <a:t>75 BILLION</a:t>
            </a:r>
          </a:p>
        </p:txBody>
      </p:sp>
      <p:sp>
        <p:nvSpPr>
          <p:cNvPr id="34" name="TextBox 33">
            <a:extLst>
              <a:ext uri="{FF2B5EF4-FFF2-40B4-BE49-F238E27FC236}">
                <a16:creationId xmlns:a16="http://schemas.microsoft.com/office/drawing/2014/main" id="{33379408-B794-9F4B-8C6F-388BA72E0E20}"/>
              </a:ext>
            </a:extLst>
          </p:cNvPr>
          <p:cNvSpPr txBox="1"/>
          <p:nvPr/>
        </p:nvSpPr>
        <p:spPr>
          <a:xfrm>
            <a:off x="8252831" y="5081188"/>
            <a:ext cx="2696097" cy="553998"/>
          </a:xfrm>
          <a:prstGeom prst="rect">
            <a:avLst/>
          </a:prstGeom>
          <a:noFill/>
          <a:ln>
            <a:noFill/>
          </a:ln>
        </p:spPr>
        <p:txBody>
          <a:bodyPr spcFirstLastPara="1" wrap="square" lIns="0" tIns="0" rIns="0" bIns="0" rtlCol="0" anchor="t" anchorCtr="0">
            <a:spAutoFit/>
          </a:bodyPr>
          <a:lstStyle/>
          <a:p>
            <a:pPr algn="ctr"/>
            <a:r>
              <a:rPr lang="en-US" sz="3600" b="1" dirty="0">
                <a:latin typeface="Barlow"/>
              </a:rPr>
              <a:t>$15 TRILLION</a:t>
            </a:r>
          </a:p>
        </p:txBody>
      </p:sp>
    </p:spTree>
    <p:extLst>
      <p:ext uri="{BB962C8B-B14F-4D97-AF65-F5344CB8AC3E}">
        <p14:creationId xmlns:p14="http://schemas.microsoft.com/office/powerpoint/2010/main" val="320503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Promise vs. Messy Reality"/>
          <p:cNvSpPr txBox="1">
            <a:spLocks noGrp="1"/>
          </p:cNvSpPr>
          <p:nvPr>
            <p:ph type="title"/>
          </p:nvPr>
        </p:nvSpPr>
        <p:spPr>
          <a:prstGeom prst="rect">
            <a:avLst/>
          </a:prstGeom>
        </p:spPr>
        <p:txBody>
          <a:bodyPr/>
          <a:lstStyle/>
          <a:p>
            <a:r>
              <a:t>Promise vs. Messy Reality</a:t>
            </a:r>
          </a:p>
        </p:txBody>
      </p:sp>
      <p:sp>
        <p:nvSpPr>
          <p:cNvPr id="716" name="Double-click to edit"/>
          <p:cNvSpPr txBox="1">
            <a:spLocks noGrp="1"/>
          </p:cNvSpPr>
          <p:nvPr>
            <p:ph type="body" idx="1"/>
          </p:nvPr>
        </p:nvSpPr>
        <p:spPr>
          <a:prstGeom prst="rect">
            <a:avLst/>
          </a:prstGeom>
        </p:spPr>
        <p:txBody>
          <a:bodyPr/>
          <a:lstStyle/>
          <a:p>
            <a:endParaRPr/>
          </a:p>
        </p:txBody>
      </p:sp>
      <p:pic>
        <p:nvPicPr>
          <p:cNvPr id="717" name="Image" descr="Image"/>
          <p:cNvPicPr>
            <a:picLocks noChangeAspect="1"/>
          </p:cNvPicPr>
          <p:nvPr/>
        </p:nvPicPr>
        <p:blipFill>
          <a:blip r:embed="rId3"/>
          <a:stretch>
            <a:fillRect/>
          </a:stretch>
        </p:blipFill>
        <p:spPr>
          <a:xfrm>
            <a:off x="-316215" y="-85258"/>
            <a:ext cx="12824430" cy="10011928"/>
          </a:xfrm>
          <a:prstGeom prst="rect">
            <a:avLst/>
          </a:prstGeom>
          <a:ln w="12700">
            <a:miter lim="400000"/>
          </a:ln>
        </p:spPr>
      </p:pic>
      <p:sp>
        <p:nvSpPr>
          <p:cNvPr id="718" name="Dingbat X"/>
          <p:cNvSpPr/>
          <p:nvPr/>
        </p:nvSpPr>
        <p:spPr>
          <a:xfrm>
            <a:off x="1383631" y="25959"/>
            <a:ext cx="1315245" cy="1554184"/>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0000"/>
          </a:solidFill>
          <a:ln w="12700">
            <a:solidFill>
              <a:schemeClr val="accent1"/>
            </a:solidFill>
            <a:miter/>
          </a:ln>
        </p:spPr>
        <p:txBody>
          <a:bodyPr lIns="45719" rIns="45719" anchor="ctr"/>
          <a:lstStyle/>
          <a:p>
            <a:endParaRPr>
              <a:solidFill>
                <a:srgbClr val="FF0000"/>
              </a:solidFill>
            </a:endParaRPr>
          </a:p>
        </p:txBody>
      </p:sp>
      <p:sp>
        <p:nvSpPr>
          <p:cNvPr id="719" name="The IoT"/>
          <p:cNvSpPr txBox="1"/>
          <p:nvPr/>
        </p:nvSpPr>
        <p:spPr>
          <a:xfrm rot="952595">
            <a:off x="731422" y="341386"/>
            <a:ext cx="2618665"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lnSpc>
                <a:spcPct val="90000"/>
              </a:lnSpc>
              <a:defRPr sz="4900">
                <a:latin typeface="Bodoni SvtyTwo OS ITC TT-Book"/>
                <a:ea typeface="Bodoni SvtyTwo OS ITC TT-Book"/>
                <a:cs typeface="Bodoni SvtyTwo OS ITC TT-Book"/>
                <a:sym typeface="Bodoni SvtyTwo OS ITC TT-Book"/>
              </a:defRPr>
            </a:lvl1pPr>
          </a:lstStyle>
          <a:p>
            <a:r>
              <a:rPr sz="6000" b="1" dirty="0">
                <a:highlight>
                  <a:srgbClr val="FFFF00"/>
                </a:highlight>
                <a:latin typeface="Barlow" pitchFamily="2" charset="77"/>
              </a:rPr>
              <a:t>The IoT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type="lt">
                                    <p:tmAbs val="0"/>
                                  </p:iterate>
                                  <p:childTnLst>
                                    <p:set>
                                      <p:cBhvr>
                                        <p:cTn id="6" fill="hold"/>
                                        <p:tgtEl>
                                          <p:spTgt spid="718"/>
                                        </p:tgtEl>
                                        <p:attrNameLst>
                                          <p:attrName>style.visibility</p:attrName>
                                        </p:attrNameLst>
                                      </p:cBhvr>
                                      <p:to>
                                        <p:strVal val="visible"/>
                                      </p:to>
                                    </p:set>
                                    <p:animEffect transition="in" filter="fade">
                                      <p:cBhvr>
                                        <p:cTn id="7" dur="2000"/>
                                        <p:tgtEl>
                                          <p:spTgt spid="718"/>
                                        </p:tgtEl>
                                      </p:cBhvr>
                                    </p:animEffect>
                                  </p:childTnLst>
                                </p:cTn>
                              </p:par>
                            </p:childTnLst>
                          </p:cTn>
                        </p:par>
                        <p:par>
                          <p:cTn id="8" fill="hold">
                            <p:stCondLst>
                              <p:cond delay="2000"/>
                            </p:stCondLst>
                            <p:childTnLst>
                              <p:par>
                                <p:cTn id="9" presetID="1" presetClass="entr" presetSubtype="0" fill="hold" grpId="0" nodeType="afterEffect">
                                  <p:stCondLst>
                                    <p:cond delay="0"/>
                                  </p:stCondLst>
                                  <p:iterate type="lt">
                                    <p:tmAbs val="100"/>
                                  </p:iterate>
                                  <p:childTnLst>
                                    <p:set>
                                      <p:cBhvr>
                                        <p:cTn id="10" fill="hold"/>
                                        <p:tgtEl>
                                          <p:spTgt spid="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 grpId="0" animBg="1" advAuto="0"/>
      <p:bldP spid="719" grpId="0" animBg="1" advAuto="0"/>
    </p:bldLst>
  </p:timing>
</p:sld>
</file>

<file path=ppt/theme/theme1.xml><?xml version="1.0" encoding="utf-8"?>
<a:theme xmlns:a="http://schemas.openxmlformats.org/drawingml/2006/main" name="Office Theme">
  <a:themeElements>
    <a:clrScheme name="Blues Inc (colors)">
      <a:dk1>
        <a:srgbClr val="1A3A52"/>
      </a:dk1>
      <a:lt1>
        <a:srgbClr val="FFFFFF"/>
      </a:lt1>
      <a:dk2>
        <a:srgbClr val="1F282E"/>
      </a:dk2>
      <a:lt2>
        <a:srgbClr val="F7FAFB"/>
      </a:lt2>
      <a:accent1>
        <a:srgbClr val="416680"/>
      </a:accent1>
      <a:accent2>
        <a:srgbClr val="FF6A6A"/>
      </a:accent2>
      <a:accent3>
        <a:srgbClr val="A0AEB9"/>
      </a:accent3>
      <a:accent4>
        <a:srgbClr val="FEBA2B"/>
      </a:accent4>
      <a:accent5>
        <a:srgbClr val="8BCEDA"/>
      </a:accent5>
      <a:accent6>
        <a:srgbClr val="4CDD6C"/>
      </a:accent6>
      <a:hlink>
        <a:srgbClr val="00B9FF"/>
      </a:hlink>
      <a:folHlink>
        <a:srgbClr val="0099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spcFirstLastPara="1" wrap="square" lIns="0" tIns="0" rIns="0" bIns="0" anchor="t" anchorCtr="0">
        <a:spAutoFit/>
      </a:bodyPr>
      <a:lstStyle>
        <a:defPPr algn="l">
          <a:defRPr sz="1600" dirty="0">
            <a:latin typeface="Barlow"/>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76A1B20-27C6-DF46-8614-A553E7C7EBC3}">
  <we:reference id="wa104380121" version="2.0.0.0" store="en-US" storeType="OMEX"/>
  <we:alternateReferences>
    <we:reference id="WA104380121" version="2.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8186</TotalTime>
  <Words>734</Words>
  <Application>Microsoft Macintosh PowerPoint</Application>
  <PresentationFormat>Widescreen</PresentationFormat>
  <Paragraphs>195</Paragraphs>
  <Slides>52</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Avenir Next Regular</vt:lpstr>
      <vt:lpstr>Barlow</vt:lpstr>
      <vt:lpstr>Calibri</vt:lpstr>
      <vt:lpstr>DIN Condensed Bold</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Promise vs. Messy Reality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 Lauer</cp:lastModifiedBy>
  <cp:revision>826</cp:revision>
  <dcterms:created xsi:type="dcterms:W3CDTF">2021-04-16T15:47:13Z</dcterms:created>
  <dcterms:modified xsi:type="dcterms:W3CDTF">2022-04-26T09:29:18Z</dcterms:modified>
</cp:coreProperties>
</file>